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3D1B76-EE1A-4033-8B7F-34524BFF3B2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17C73F-0AC7-4238-8009-5A7F95CA2B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the Color Schemes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Complimentary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97062"/>
            <a:ext cx="5143500" cy="4114800"/>
          </a:xfrm>
        </p:spPr>
      </p:pic>
    </p:spTree>
    <p:extLst>
      <p:ext uri="{BB962C8B-B14F-4D97-AF65-F5344CB8AC3E}">
        <p14:creationId xmlns:p14="http://schemas.microsoft.com/office/powerpoint/2010/main" val="419127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Red-Orange + Blue + Green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87120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Monochromatic = Shades of one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5143500" cy="4162425"/>
          </a:xfrm>
        </p:spPr>
      </p:pic>
      <p:sp>
        <p:nvSpPr>
          <p:cNvPr id="5" name="TextBox 4"/>
          <p:cNvSpPr txBox="1"/>
          <p:nvPr/>
        </p:nvSpPr>
        <p:spPr>
          <a:xfrm>
            <a:off x="6019800" y="1752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= Shade = Hue</a:t>
            </a:r>
          </a:p>
          <a:p>
            <a:endParaRPr lang="en-US" dirty="0"/>
          </a:p>
          <a:p>
            <a:r>
              <a:rPr lang="en-US" dirty="0" smtClean="0"/>
              <a:t>The value of a color is the same thing as saying the shade or hue of a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 Color Scheme (What you guys normally wear)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39925"/>
            <a:ext cx="5143500" cy="4029075"/>
          </a:xfrm>
        </p:spPr>
      </p:pic>
    </p:spTree>
    <p:extLst>
      <p:ext uri="{BB962C8B-B14F-4D97-AF65-F5344CB8AC3E}">
        <p14:creationId xmlns:p14="http://schemas.microsoft.com/office/powerpoint/2010/main" val="77738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color scheme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53" y="1600200"/>
            <a:ext cx="5231694" cy="4708525"/>
          </a:xfrm>
        </p:spPr>
      </p:pic>
    </p:spTree>
    <p:extLst>
      <p:ext uri="{BB962C8B-B14F-4D97-AF65-F5344CB8AC3E}">
        <p14:creationId xmlns:p14="http://schemas.microsoft.com/office/powerpoint/2010/main" val="104850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Color Scheme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1662"/>
            <a:ext cx="6248400" cy="4165600"/>
          </a:xfrm>
        </p:spPr>
      </p:pic>
    </p:spTree>
    <p:extLst>
      <p:ext uri="{BB962C8B-B14F-4D97-AF65-F5344CB8AC3E}">
        <p14:creationId xmlns:p14="http://schemas.microsoft.com/office/powerpoint/2010/main" val="146500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color scheme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39912"/>
            <a:ext cx="5943600" cy="4457701"/>
          </a:xfrm>
        </p:spPr>
      </p:pic>
    </p:spTree>
    <p:extLst>
      <p:ext uri="{BB962C8B-B14F-4D97-AF65-F5344CB8AC3E}">
        <p14:creationId xmlns:p14="http://schemas.microsoft.com/office/powerpoint/2010/main" val="38098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COW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" y="1752600"/>
            <a:ext cx="9041329" cy="3876229"/>
          </a:xfrm>
        </p:spPr>
      </p:pic>
    </p:spTree>
    <p:extLst>
      <p:ext uri="{BB962C8B-B14F-4D97-AF65-F5344CB8AC3E}">
        <p14:creationId xmlns:p14="http://schemas.microsoft.com/office/powerpoint/2010/main" val="248088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Schemes in Fashion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39863"/>
            <a:ext cx="5105399" cy="5105399"/>
          </a:xfrm>
        </p:spPr>
      </p:pic>
    </p:spTree>
    <p:extLst>
      <p:ext uri="{BB962C8B-B14F-4D97-AF65-F5344CB8AC3E}">
        <p14:creationId xmlns:p14="http://schemas.microsoft.com/office/powerpoint/2010/main" val="337969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tie combinations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0" y="1600200"/>
            <a:ext cx="4542519" cy="4708525"/>
          </a:xfrm>
        </p:spPr>
      </p:pic>
    </p:spTree>
    <p:extLst>
      <p:ext uri="{BB962C8B-B14F-4D97-AF65-F5344CB8AC3E}">
        <p14:creationId xmlns:p14="http://schemas.microsoft.com/office/powerpoint/2010/main" val="37321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Complementary Colors and Fashion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738312"/>
            <a:ext cx="4445000" cy="4432300"/>
          </a:xfrm>
        </p:spPr>
      </p:pic>
    </p:spTree>
    <p:extLst>
      <p:ext uri="{BB962C8B-B14F-4D97-AF65-F5344CB8AC3E}">
        <p14:creationId xmlns:p14="http://schemas.microsoft.com/office/powerpoint/2010/main" val="247651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Colors don’t have to be “true shades”….note the </a:t>
            </a:r>
            <a:r>
              <a:rPr lang="en-US" dirty="0" err="1" smtClean="0"/>
              <a:t>fuschia</a:t>
            </a:r>
            <a:r>
              <a:rPr lang="en-US" dirty="0" smtClean="0"/>
              <a:t> and yellow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78012"/>
            <a:ext cx="5143500" cy="4152900"/>
          </a:xfrm>
        </p:spPr>
      </p:pic>
    </p:spTree>
    <p:extLst>
      <p:ext uri="{BB962C8B-B14F-4D97-AF65-F5344CB8AC3E}">
        <p14:creationId xmlns:p14="http://schemas.microsoft.com/office/powerpoint/2010/main" val="5905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7" y="1646770"/>
            <a:ext cx="4615385" cy="4615385"/>
          </a:xfrm>
        </p:spPr>
      </p:pic>
    </p:spTree>
    <p:extLst>
      <p:ext uri="{BB962C8B-B14F-4D97-AF65-F5344CB8AC3E}">
        <p14:creationId xmlns:p14="http://schemas.microsoft.com/office/powerpoint/2010/main" val="39727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Color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78012"/>
            <a:ext cx="5143500" cy="4152900"/>
          </a:xfrm>
        </p:spPr>
      </p:pic>
    </p:spTree>
    <p:extLst>
      <p:ext uri="{BB962C8B-B14F-4D97-AF65-F5344CB8AC3E}">
        <p14:creationId xmlns:p14="http://schemas.microsoft.com/office/powerpoint/2010/main" val="24807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Analogous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668462"/>
            <a:ext cx="6985000" cy="4572000"/>
          </a:xfrm>
        </p:spPr>
      </p:pic>
    </p:spTree>
    <p:extLst>
      <p:ext uri="{BB962C8B-B14F-4D97-AF65-F5344CB8AC3E}">
        <p14:creationId xmlns:p14="http://schemas.microsoft.com/office/powerpoint/2010/main" val="536187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104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Applying the Color Schemes</vt:lpstr>
      <vt:lpstr>Weekly COW</vt:lpstr>
      <vt:lpstr>Color Schemes in Fashion</vt:lpstr>
      <vt:lpstr>Men’s tie combinations</vt:lpstr>
      <vt:lpstr>Complementary Colors and Fashion</vt:lpstr>
      <vt:lpstr>Colors don’t have to be “true shades”….note the fuschia and yellow</vt:lpstr>
      <vt:lpstr>Triadic Color Scheme</vt:lpstr>
      <vt:lpstr>Analogous Color Scheme</vt:lpstr>
      <vt:lpstr>More Analogous </vt:lpstr>
      <vt:lpstr>Split Complimentary </vt:lpstr>
      <vt:lpstr>Red-Orange + Blue + Green</vt:lpstr>
      <vt:lpstr>Monochromatic = Shades of one color</vt:lpstr>
      <vt:lpstr>Neutral Color Scheme (What you guys normally wear)</vt:lpstr>
      <vt:lpstr>PowerPoint Presentation</vt:lpstr>
      <vt:lpstr>Which color scheme is it?</vt:lpstr>
      <vt:lpstr>Which Color Scheme is it?</vt:lpstr>
      <vt:lpstr>What color scheme is it?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the Color Schemes</dc:title>
  <dc:creator>Tobin, Jamie (jtobin@psusd.us)</dc:creator>
  <cp:lastModifiedBy>Tobin, Jamie (jtobin@psusd.us)</cp:lastModifiedBy>
  <cp:revision>2</cp:revision>
  <dcterms:created xsi:type="dcterms:W3CDTF">2014-09-22T14:38:32Z</dcterms:created>
  <dcterms:modified xsi:type="dcterms:W3CDTF">2014-09-22T14:51:17Z</dcterms:modified>
</cp:coreProperties>
</file>