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0" r:id="rId9"/>
    <p:sldId id="261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1402A8-EE53-45AB-A16C-27CD5AADF707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0624D8-12D3-4CF7-88F2-518C604734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Wednesday April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Warm Up: What is a costume?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Why does it matter what fabric a costume is made from?</a:t>
            </a:r>
          </a:p>
          <a:p>
            <a:pPr lvl="1"/>
            <a:r>
              <a:rPr lang="en-US" dirty="0" smtClean="0"/>
              <a:t>Color and look of fabric on stage and under lights</a:t>
            </a:r>
          </a:p>
          <a:p>
            <a:pPr lvl="1"/>
            <a:r>
              <a:rPr lang="en-US" dirty="0" smtClean="0"/>
              <a:t>Drape of the fabric (how the fabric sits)</a:t>
            </a:r>
          </a:p>
          <a:p>
            <a:pPr lvl="1"/>
            <a:r>
              <a:rPr lang="en-US" dirty="0" smtClean="0"/>
              <a:t>Washable vs. Not</a:t>
            </a:r>
          </a:p>
          <a:p>
            <a:pPr lvl="1"/>
            <a:r>
              <a:rPr lang="en-US" dirty="0" smtClean="0"/>
              <a:t>Weight and warmth </a:t>
            </a:r>
          </a:p>
          <a:p>
            <a:pPr lvl="1"/>
            <a:r>
              <a:rPr lang="en-US" dirty="0" smtClean="0"/>
              <a:t>Price and availability</a:t>
            </a:r>
          </a:p>
          <a:p>
            <a:pPr lvl="1"/>
            <a:r>
              <a:rPr lang="en-US" dirty="0" smtClean="0"/>
              <a:t>Actor’s allergies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dulls scissors the fastest?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Scissors should be used to cut one type of material and only one type of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test garment made of and why do we use them?</a:t>
            </a:r>
          </a:p>
          <a:p>
            <a:pPr lvl="1"/>
            <a:r>
              <a:rPr lang="en-US" dirty="0" smtClean="0"/>
              <a:t>Muslin – Thin cheap cotton</a:t>
            </a:r>
          </a:p>
          <a:p>
            <a:pPr lvl="1"/>
            <a:r>
              <a:rPr lang="en-US" dirty="0" smtClean="0"/>
              <a:t>To test the fit, look and overall construction methods of the garment</a:t>
            </a:r>
          </a:p>
        </p:txBody>
      </p:sp>
    </p:spTree>
    <p:extLst>
      <p:ext uri="{BB962C8B-B14F-4D97-AF65-F5344CB8AC3E}">
        <p14:creationId xmlns:p14="http://schemas.microsoft.com/office/powerpoint/2010/main" val="2499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613032" cy="5971185"/>
          </a:xfrm>
        </p:spPr>
      </p:pic>
      <p:sp>
        <p:nvSpPr>
          <p:cNvPr id="2" name="TextBox 1"/>
          <p:cNvSpPr txBox="1"/>
          <p:nvPr/>
        </p:nvSpPr>
        <p:spPr>
          <a:xfrm>
            <a:off x="6172200" y="762000"/>
            <a:ext cx="213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May 1</a:t>
            </a:r>
          </a:p>
          <a:p>
            <a:endParaRPr lang="en-US" dirty="0"/>
          </a:p>
          <a:p>
            <a:r>
              <a:rPr lang="en-US" dirty="0" smtClean="0"/>
              <a:t>Warm Up: Finish drawing this gown</a:t>
            </a:r>
          </a:p>
          <a:p>
            <a:endParaRPr lang="en-US" dirty="0"/>
          </a:p>
          <a:p>
            <a:r>
              <a:rPr lang="en-US" dirty="0" smtClean="0"/>
              <a:t>Objective: SWBAT challenge themselves to draw how real clothes look, by following the visual line of each piece.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– All drawings attempts will be due Tuesday, so don’t lose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44662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0540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01" y="1600200"/>
            <a:ext cx="5753798" cy="4708525"/>
          </a:xfrm>
        </p:spPr>
      </p:pic>
    </p:spTree>
    <p:extLst>
      <p:ext uri="{BB962C8B-B14F-4D97-AF65-F5344CB8AC3E}">
        <p14:creationId xmlns:p14="http://schemas.microsoft.com/office/powerpoint/2010/main" val="3045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1600200"/>
            <a:ext cx="6290144" cy="4708525"/>
          </a:xfrm>
        </p:spPr>
      </p:pic>
    </p:spTree>
    <p:extLst>
      <p:ext uri="{BB962C8B-B14F-4D97-AF65-F5344CB8AC3E}">
        <p14:creationId xmlns:p14="http://schemas.microsoft.com/office/powerpoint/2010/main" val="24128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4" t="12209" b="24063"/>
          <a:stretch/>
        </p:blipFill>
        <p:spPr>
          <a:xfrm>
            <a:off x="2971800" y="1524000"/>
            <a:ext cx="3352800" cy="4826132"/>
          </a:xfrm>
        </p:spPr>
      </p:pic>
    </p:spTree>
    <p:extLst>
      <p:ext uri="{BB962C8B-B14F-4D97-AF65-F5344CB8AC3E}">
        <p14:creationId xmlns:p14="http://schemas.microsoft.com/office/powerpoint/2010/main" val="42179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8451"/>
            <a:ext cx="5486400" cy="4779264"/>
          </a:xfrm>
        </p:spPr>
      </p:pic>
    </p:spTree>
    <p:extLst>
      <p:ext uri="{BB962C8B-B14F-4D97-AF65-F5344CB8AC3E}">
        <p14:creationId xmlns:p14="http://schemas.microsoft.com/office/powerpoint/2010/main" val="40863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77598"/>
            <a:ext cx="3809999" cy="4953729"/>
          </a:xfrm>
        </p:spPr>
      </p:pic>
    </p:spTree>
    <p:extLst>
      <p:ext uri="{BB962C8B-B14F-4D97-AF65-F5344CB8AC3E}">
        <p14:creationId xmlns:p14="http://schemas.microsoft.com/office/powerpoint/2010/main" val="2576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Unit Learning Target: SWBAT use history and pictures to create a timeline of clothing and costume, as well as learn the basic sewing skills needed to produce or alter a costume.  Students will demonstrate understanding with a final costume research project and a completed hand sewn stuffed animal.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From the chapter, name a light weight and extremely breathable fabric.  It is a fabric most of you wear every day.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583" y="2819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Is the body’s natural waist where pants start?  If not, where is it?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11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What dulls scissors the fastest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next </a:t>
            </a:r>
            <a:r>
              <a:rPr lang="en-US" b="1" dirty="0" smtClean="0"/>
              <a:t>10</a:t>
            </a:r>
            <a:r>
              <a:rPr lang="en-US" dirty="0" smtClean="0"/>
              <a:t> minutes to use the textbook to finish your vocab and questions….go. </a:t>
            </a:r>
            <a:endParaRPr lang="en-US" dirty="0"/>
          </a:p>
          <a:p>
            <a:r>
              <a:rPr lang="en-US" dirty="0" smtClean="0"/>
              <a:t>Reminder – DO NOT USE THE GLOSSARY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costume?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costume is any clothing with a purpose.  </a:t>
            </a:r>
          </a:p>
          <a:p>
            <a:pPr lvl="1"/>
            <a:r>
              <a:rPr lang="en-US" dirty="0" smtClean="0"/>
              <a:t>If I am dressing as a high school student in 2015 (and I am not one), I am wearing a costume.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Thursday April 30: WU: Draw the objects below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3200400" cy="3555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48" y="1752600"/>
            <a:ext cx="3430628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Draw exactly what you see, not what you think you see.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3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review the textbook vocabulary and questions, and begin drawing clothes.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Ditty Bag – A small bag placed with your costume for small items like stockings, belts, socks, etc.</a:t>
            </a:r>
          </a:p>
          <a:p>
            <a:r>
              <a:rPr lang="en-US" dirty="0" smtClean="0"/>
              <a:t>Seam Ripper – A small single blade used to cut the threads of a seam, without cutting the fabric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Tailor’s Chalk – Greased based chalk used to make removable marks on fabric to cut or hem, especially helpful on darker fabrics</a:t>
            </a:r>
          </a:p>
          <a:p>
            <a:r>
              <a:rPr lang="en-US" dirty="0" smtClean="0"/>
              <a:t>Tape Measure – A soft fabric version used to measure the body.  The human form is bendy, so therefore you need a soft tape measure. </a:t>
            </a:r>
            <a:endParaRPr lang="en-US" dirty="0"/>
          </a:p>
          <a:p>
            <a:pPr lvl="1"/>
            <a:r>
              <a:rPr lang="en-US" dirty="0" smtClean="0"/>
              <a:t>Sometimes called a soft rule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r>
              <a:rPr lang="en-US" dirty="0" smtClean="0"/>
              <a:t>Question: If you do not have a soft rule, how might you make measurements of the human body?</a:t>
            </a:r>
          </a:p>
        </p:txBody>
      </p:sp>
    </p:spTree>
    <p:extLst>
      <p:ext uri="{BB962C8B-B14F-4D97-AF65-F5344CB8AC3E}">
        <p14:creationId xmlns:p14="http://schemas.microsoft.com/office/powerpoint/2010/main" val="31296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1074</TotalTime>
  <Words>508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Wednesday April 29</vt:lpstr>
      <vt:lpstr>Objective</vt:lpstr>
      <vt:lpstr>Pop Quiz</vt:lpstr>
      <vt:lpstr>Finish Vocabulary</vt:lpstr>
      <vt:lpstr>What is a costume?</vt:lpstr>
      <vt:lpstr>Thursday April 30: WU: Draw the objects below</vt:lpstr>
      <vt:lpstr>Objective:</vt:lpstr>
      <vt:lpstr>Costume Vocab</vt:lpstr>
      <vt:lpstr>Vocab continued</vt:lpstr>
      <vt:lpstr>Question 1</vt:lpstr>
      <vt:lpstr>Question 2</vt:lpstr>
      <vt:lpstr>Question 3</vt:lpstr>
      <vt:lpstr>PowerPoint Presentation</vt:lpstr>
      <vt:lpstr>Drawing 1</vt:lpstr>
      <vt:lpstr>Drawing 2</vt:lpstr>
      <vt:lpstr>Drawing 3</vt:lpstr>
      <vt:lpstr>Drawing 4</vt:lpstr>
      <vt:lpstr>Drawing 5</vt:lpstr>
      <vt:lpstr>Drawing 6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April 29</dc:title>
  <dc:creator>Tobin, Jamie (jtobin@psusd.us)</dc:creator>
  <cp:lastModifiedBy>Tobin, Jamie (jtobin@psusd.us)</cp:lastModifiedBy>
  <cp:revision>9</cp:revision>
  <dcterms:created xsi:type="dcterms:W3CDTF">2015-04-29T14:40:21Z</dcterms:created>
  <dcterms:modified xsi:type="dcterms:W3CDTF">2015-05-01T22:12:06Z</dcterms:modified>
</cp:coreProperties>
</file>