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9442-37C7-4704-8744-4934EB5EDCCF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A313-F91F-470E-AC57-1FE71A0298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9442-37C7-4704-8744-4934EB5EDCCF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A313-F91F-470E-AC57-1FE71A029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9442-37C7-4704-8744-4934EB5EDCCF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A313-F91F-470E-AC57-1FE71A029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9442-37C7-4704-8744-4934EB5EDCCF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A313-F91F-470E-AC57-1FE71A029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9442-37C7-4704-8744-4934EB5EDCCF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8ACA313-F91F-470E-AC57-1FE71A02980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9442-37C7-4704-8744-4934EB5EDCCF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A313-F91F-470E-AC57-1FE71A029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9442-37C7-4704-8744-4934EB5EDCCF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A313-F91F-470E-AC57-1FE71A029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9442-37C7-4704-8744-4934EB5EDCCF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A313-F91F-470E-AC57-1FE71A029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9442-37C7-4704-8744-4934EB5EDCCF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A313-F91F-470E-AC57-1FE71A029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9442-37C7-4704-8744-4934EB5EDCCF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A313-F91F-470E-AC57-1FE71A029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9442-37C7-4704-8744-4934EB5EDCCF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A313-F91F-470E-AC57-1FE71A029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ED9442-37C7-4704-8744-4934EB5EDCCF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ACA313-F91F-470E-AC57-1FE71A02980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1/20: Warm Up = What type of set is pictured below?  How do you know that?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172200"/>
            <a:ext cx="8763000" cy="533400"/>
          </a:xfrm>
        </p:spPr>
        <p:txBody>
          <a:bodyPr/>
          <a:lstStyle/>
          <a:p>
            <a:r>
              <a:rPr lang="en-US" dirty="0" smtClean="0"/>
              <a:t>Q.O.D: What is your favorite television show?</a:t>
            </a:r>
            <a:endParaRPr lang="en-US" dirty="0"/>
          </a:p>
        </p:txBody>
      </p:sp>
      <p:pic>
        <p:nvPicPr>
          <p:cNvPr id="4" name="Picture 3" descr="Charlie_Borwn_Set_-_full.347100126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100" y="2667000"/>
            <a:ext cx="77978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type of set is it?</a:t>
            </a:r>
            <a:br>
              <a:rPr lang="en-US" dirty="0" smtClean="0"/>
            </a:br>
            <a:r>
              <a:rPr lang="en-US" dirty="0" smtClean="0"/>
              <a:t>Which element is strongest?</a:t>
            </a:r>
            <a:endParaRPr lang="en-US" dirty="0"/>
          </a:p>
        </p:txBody>
      </p:sp>
      <p:pic>
        <p:nvPicPr>
          <p:cNvPr id="4" name="Content Placeholder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1878" y="2133600"/>
            <a:ext cx="8178800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type of set is it?</a:t>
            </a:r>
            <a:br>
              <a:rPr lang="en-US" dirty="0" smtClean="0"/>
            </a:br>
            <a:r>
              <a:rPr lang="en-US" dirty="0" smtClean="0"/>
              <a:t>Which element is strongest?</a:t>
            </a:r>
            <a:endParaRPr lang="en-US" dirty="0"/>
          </a:p>
        </p:txBody>
      </p:sp>
      <p:pic>
        <p:nvPicPr>
          <p:cNvPr id="4" name="Content Placeholder 3" descr="RJ-n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6846" y="1600200"/>
            <a:ext cx="7890308" cy="47085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Learning Target: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SWBAT differentiate the different elements of design and analyze how this applies to theatrical scenery.</a:t>
            </a:r>
          </a:p>
          <a:p>
            <a:r>
              <a:rPr lang="en-US" dirty="0" smtClean="0"/>
              <a:t>Elements of Design:</a:t>
            </a:r>
          </a:p>
          <a:p>
            <a:pPr lvl="1"/>
            <a:r>
              <a:rPr lang="en-US" dirty="0" smtClean="0"/>
              <a:t>Line</a:t>
            </a:r>
          </a:p>
          <a:p>
            <a:pPr lvl="1"/>
            <a:r>
              <a:rPr lang="en-US" dirty="0" smtClean="0"/>
              <a:t>Shape</a:t>
            </a:r>
          </a:p>
          <a:p>
            <a:pPr lvl="1"/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Texture </a:t>
            </a:r>
          </a:p>
          <a:p>
            <a:pPr lvl="1"/>
            <a:r>
              <a:rPr lang="en-US" dirty="0" smtClean="0"/>
              <a:t>Space</a:t>
            </a:r>
          </a:p>
          <a:p>
            <a:pPr lvl="1"/>
            <a:r>
              <a:rPr lang="en-US" dirty="0" smtClean="0"/>
              <a:t>Proportion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Definition:</a:t>
            </a:r>
          </a:p>
          <a:p>
            <a:pPr lvl="1"/>
            <a:r>
              <a:rPr lang="en-US" dirty="0" smtClean="0"/>
              <a:t>First and most basic element of design</a:t>
            </a:r>
          </a:p>
          <a:p>
            <a:pPr lvl="1"/>
            <a:r>
              <a:rPr lang="en-US" dirty="0" smtClean="0"/>
              <a:t>Stoke of pen or pencil OR the point at which two lines meet</a:t>
            </a:r>
          </a:p>
          <a:p>
            <a:pPr lvl="1"/>
            <a:r>
              <a:rPr lang="en-US" dirty="0" smtClean="0"/>
              <a:t>Use for diving space and drawing the eye to a specific location</a:t>
            </a:r>
          </a:p>
          <a:p>
            <a:pPr lvl="2"/>
            <a:r>
              <a:rPr lang="en-US" dirty="0" smtClean="0"/>
              <a:t>Ex. How a magazine uses line to separate content on a page</a:t>
            </a:r>
          </a:p>
          <a:p>
            <a:endParaRPr lang="en-US" dirty="0"/>
          </a:p>
        </p:txBody>
      </p:sp>
      <p:pic>
        <p:nvPicPr>
          <p:cNvPr id="4" name="Picture 3" descr="LineTyp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953000"/>
            <a:ext cx="3066743" cy="1557145"/>
          </a:xfrm>
          <a:prstGeom prst="rect">
            <a:avLst/>
          </a:prstGeom>
        </p:spPr>
      </p:pic>
      <p:pic>
        <p:nvPicPr>
          <p:cNvPr id="5" name="Picture 4" descr="elements-f02-en.svg_-560x18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4953000"/>
            <a:ext cx="4267200" cy="1417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in the Theatre World</a:t>
            </a:r>
            <a:endParaRPr lang="en-US" dirty="0"/>
          </a:p>
        </p:txBody>
      </p:sp>
      <p:pic>
        <p:nvPicPr>
          <p:cNvPr id="4" name="Content Placeholder 3" descr="90d9b19576184b949ccbcf4bcc7783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09800"/>
            <a:ext cx="4060658" cy="2743200"/>
          </a:xfrm>
        </p:spPr>
      </p:pic>
      <p:pic>
        <p:nvPicPr>
          <p:cNvPr id="5" name="Picture 4" descr="main-qimg-831ed432e0d2c74b8fe21c12f0872d6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4191000"/>
            <a:ext cx="4567719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16764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 in theatre has as much to do with the sight lines (sight lines = the angles at which the audience views the show) as it also does with the point of the focus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Definition:</a:t>
            </a:r>
          </a:p>
          <a:p>
            <a:pPr lvl="1"/>
            <a:r>
              <a:rPr lang="en-US" dirty="0" smtClean="0"/>
              <a:t>Adding shape on stage adds interest</a:t>
            </a:r>
          </a:p>
          <a:p>
            <a:pPr lvl="1"/>
            <a:r>
              <a:rPr lang="en-US" dirty="0" smtClean="0"/>
              <a:t>Defined by a border (either with lines or color)</a:t>
            </a:r>
          </a:p>
          <a:p>
            <a:pPr lvl="1"/>
            <a:r>
              <a:rPr lang="en-US" dirty="0" smtClean="0"/>
              <a:t>Used to emphasize a portion of the space</a:t>
            </a:r>
          </a:p>
          <a:p>
            <a:pPr lvl="1"/>
            <a:r>
              <a:rPr lang="en-US" dirty="0" smtClean="0"/>
              <a:t>Since everything is a form of a shape, you need to consider how shapes work together.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2dshape_2d_shape-560x3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495800"/>
            <a:ext cx="8153400" cy="1996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in Theatre</a:t>
            </a:r>
            <a:endParaRPr lang="en-US" dirty="0"/>
          </a:p>
        </p:txBody>
      </p:sp>
      <p:pic>
        <p:nvPicPr>
          <p:cNvPr id="4" name="Content Placeholder 3" descr="72-alice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3962400" cy="2644902"/>
          </a:xfrm>
        </p:spPr>
      </p:pic>
      <p:pic>
        <p:nvPicPr>
          <p:cNvPr id="5" name="Picture 4" descr="e44ab7a695bf374d60f0e9f9f4c412c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581400"/>
            <a:ext cx="4861560" cy="3028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16764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Affected by size and shape of theatre</a:t>
            </a:r>
          </a:p>
          <a:p>
            <a:endParaRPr lang="en-US" dirty="0"/>
          </a:p>
          <a:p>
            <a:r>
              <a:rPr lang="en-US" dirty="0" smtClean="0"/>
              <a:t>Must take into account how all the pieces work together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057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Definition:</a:t>
            </a:r>
          </a:p>
          <a:p>
            <a:pPr lvl="1"/>
            <a:r>
              <a:rPr lang="en-US" dirty="0" smtClean="0"/>
              <a:t>Used alone, as a background or applied to other elements</a:t>
            </a:r>
          </a:p>
          <a:p>
            <a:pPr lvl="1"/>
            <a:r>
              <a:rPr lang="en-US" dirty="0" smtClean="0"/>
              <a:t>Creates a mood with colors having different meaning</a:t>
            </a:r>
          </a:p>
          <a:p>
            <a:pPr lvl="1"/>
            <a:r>
              <a:rPr lang="en-US" dirty="0" smtClean="0"/>
              <a:t>Combinations create different visual affects = Color schemes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486465_thumbnail-560x3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6097" y="3429000"/>
            <a:ext cx="6953903" cy="3164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in Theatre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152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Lights, Sets and Costumes must work together as a cohesive entity</a:t>
            </a:r>
          </a:p>
          <a:p>
            <a:endParaRPr lang="en-US" dirty="0"/>
          </a:p>
        </p:txBody>
      </p:sp>
      <p:pic>
        <p:nvPicPr>
          <p:cNvPr id="7" name="Picture 6" descr="0903b6a6db6fcc863d2afd542b94d1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295400"/>
            <a:ext cx="3810000" cy="2186940"/>
          </a:xfrm>
          <a:prstGeom prst="rect">
            <a:avLst/>
          </a:prstGeom>
        </p:spPr>
      </p:pic>
      <p:pic>
        <p:nvPicPr>
          <p:cNvPr id="8" name="Picture 7" descr="LB_EllesRoom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429000"/>
            <a:ext cx="3759200" cy="2819400"/>
          </a:xfrm>
          <a:prstGeom prst="rect">
            <a:avLst/>
          </a:prstGeom>
        </p:spPr>
      </p:pic>
      <p:pic>
        <p:nvPicPr>
          <p:cNvPr id="9" name="Picture 8" descr="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8706" y="3505200"/>
            <a:ext cx="3950494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type of set is it?</a:t>
            </a:r>
            <a:br>
              <a:rPr lang="en-US" dirty="0" smtClean="0"/>
            </a:br>
            <a:r>
              <a:rPr lang="en-US" dirty="0" smtClean="0"/>
              <a:t>Which element is strongest?</a:t>
            </a:r>
            <a:endParaRPr lang="en-US" dirty="0"/>
          </a:p>
        </p:txBody>
      </p:sp>
      <p:pic>
        <p:nvPicPr>
          <p:cNvPr id="4" name="Content Placeholder 3" descr="Lance Cardinal - Same Time Next Year Design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3960" y="2179002"/>
            <a:ext cx="6736080" cy="3550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509</TotalTime>
  <Words>279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1/20: Warm Up = What type of set is pictured below?  How do you know that?</vt:lpstr>
      <vt:lpstr>Daily Learning Target:</vt:lpstr>
      <vt:lpstr>Line</vt:lpstr>
      <vt:lpstr>Line in the Theatre World</vt:lpstr>
      <vt:lpstr>Shape</vt:lpstr>
      <vt:lpstr>Shape in Theatre</vt:lpstr>
      <vt:lpstr>Color</vt:lpstr>
      <vt:lpstr>Color in Theatre</vt:lpstr>
      <vt:lpstr>What type of set is it? Which element is strongest?</vt:lpstr>
      <vt:lpstr>What type of set is it? Which element is strongest?</vt:lpstr>
      <vt:lpstr>What type of set is it? Which element is strongest?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1/20: Warm Up = What type of set is pictured below?  How do you know that?</dc:title>
  <dc:creator>Jamie Tobin</dc:creator>
  <cp:lastModifiedBy>Tobin, Jamie (jtobin@psusd.us)</cp:lastModifiedBy>
  <cp:revision>8</cp:revision>
  <dcterms:created xsi:type="dcterms:W3CDTF">2015-01-20T03:00:52Z</dcterms:created>
  <dcterms:modified xsi:type="dcterms:W3CDTF">2015-01-20T23:03:04Z</dcterms:modified>
</cp:coreProperties>
</file>