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9442-37C7-4704-8744-4934EB5EDCCF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A313-F91F-470E-AC57-1FE71A0298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9442-37C7-4704-8744-4934EB5EDCCF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A313-F91F-470E-AC57-1FE71A029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9442-37C7-4704-8744-4934EB5EDCCF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A313-F91F-470E-AC57-1FE71A029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9442-37C7-4704-8744-4934EB5EDCCF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A313-F91F-470E-AC57-1FE71A029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9442-37C7-4704-8744-4934EB5EDCCF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8ACA313-F91F-470E-AC57-1FE71A029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9442-37C7-4704-8744-4934EB5EDCCF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A313-F91F-470E-AC57-1FE71A029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9442-37C7-4704-8744-4934EB5EDCCF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A313-F91F-470E-AC57-1FE71A029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9442-37C7-4704-8744-4934EB5EDCCF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A313-F91F-470E-AC57-1FE71A029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9442-37C7-4704-8744-4934EB5EDCCF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A313-F91F-470E-AC57-1FE71A029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9442-37C7-4704-8744-4934EB5EDCCF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A313-F91F-470E-AC57-1FE71A029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9442-37C7-4704-8744-4934EB5EDCCF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A313-F91F-470E-AC57-1FE71A029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ED9442-37C7-4704-8744-4934EB5EDCCF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ACA313-F91F-470E-AC57-1FE71A029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19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1/21: </a:t>
            </a:r>
            <a:r>
              <a:rPr lang="en-US" dirty="0" smtClean="0"/>
              <a:t>Warm Up = What type of set is pictured below?  How do you know that?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3" descr="Lance Cardinal - Same Time Next Year Design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743200"/>
            <a:ext cx="7117080" cy="3751764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type of set is it?</a:t>
            </a:r>
            <a:br>
              <a:rPr lang="en-US" dirty="0" smtClean="0"/>
            </a:br>
            <a:r>
              <a:rPr lang="en-US" dirty="0" smtClean="0"/>
              <a:t>Which element is strongest?</a:t>
            </a:r>
            <a:endParaRPr lang="en-US" dirty="0"/>
          </a:p>
        </p:txBody>
      </p:sp>
      <p:pic>
        <p:nvPicPr>
          <p:cNvPr id="4" name="Content Placeholder 3" descr="RJ-n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6846" y="1600200"/>
            <a:ext cx="7890308" cy="47085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Learning Target: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SWBAT differentiate the different elements of design and analyze how this applies to theatrical scenery.</a:t>
            </a:r>
          </a:p>
          <a:p>
            <a:r>
              <a:rPr lang="en-US" dirty="0" smtClean="0"/>
              <a:t>Elements of Design:</a:t>
            </a:r>
          </a:p>
          <a:p>
            <a:pPr lvl="1"/>
            <a:r>
              <a:rPr lang="en-US" dirty="0" smtClean="0"/>
              <a:t>Line</a:t>
            </a:r>
          </a:p>
          <a:p>
            <a:pPr lvl="1"/>
            <a:r>
              <a:rPr lang="en-US" dirty="0" smtClean="0"/>
              <a:t>Shape</a:t>
            </a:r>
          </a:p>
          <a:p>
            <a:pPr lvl="1"/>
            <a:r>
              <a:rPr lang="en-US" dirty="0" smtClean="0"/>
              <a:t>Color</a:t>
            </a:r>
          </a:p>
          <a:p>
            <a:pPr lvl="1"/>
            <a:r>
              <a:rPr lang="en-US" dirty="0" smtClean="0"/>
              <a:t>Texture </a:t>
            </a:r>
          </a:p>
          <a:p>
            <a:pPr lvl="1"/>
            <a:r>
              <a:rPr lang="en-US" dirty="0" smtClean="0"/>
              <a:t>Space</a:t>
            </a:r>
          </a:p>
          <a:p>
            <a:pPr lvl="1"/>
            <a:r>
              <a:rPr lang="en-US" dirty="0" smtClean="0"/>
              <a:t>Proportion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4648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Definition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Though the design is 2-Dimensional and will not be touched, texture (even the appearance of texture) is just as important</a:t>
            </a:r>
          </a:p>
          <a:p>
            <a:pPr lvl="1"/>
            <a:r>
              <a:rPr lang="en-US" dirty="0" smtClean="0"/>
              <a:t>Creates depth on the page</a:t>
            </a:r>
          </a:p>
          <a:p>
            <a:pPr lvl="1"/>
            <a:r>
              <a:rPr lang="en-US" dirty="0" smtClean="0"/>
              <a:t>Appearance of a three-dimensional image</a:t>
            </a:r>
            <a:endParaRPr lang="en-US" dirty="0"/>
          </a:p>
        </p:txBody>
      </p:sp>
      <p:pic>
        <p:nvPicPr>
          <p:cNvPr id="6" name="Picture 5" descr="MC_TexPairs_1_0803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752600"/>
            <a:ext cx="4154978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 </a:t>
            </a:r>
            <a:r>
              <a:rPr lang="en-US" dirty="0" smtClean="0"/>
              <a:t>in the Theatre World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709160"/>
          </a:xfrm>
        </p:spPr>
        <p:txBody>
          <a:bodyPr/>
          <a:lstStyle/>
          <a:p>
            <a:r>
              <a:rPr lang="en-US" dirty="0" smtClean="0"/>
              <a:t>Texture is used to create depth on stage</a:t>
            </a:r>
          </a:p>
          <a:p>
            <a:r>
              <a:rPr lang="en-US" dirty="0" smtClean="0"/>
              <a:t>Prevents everything from looking flat (Lights flatten out everything)</a:t>
            </a:r>
          </a:p>
          <a:p>
            <a:endParaRPr lang="en-US" dirty="0"/>
          </a:p>
        </p:txBody>
      </p:sp>
      <p:pic>
        <p:nvPicPr>
          <p:cNvPr id="8" name="Picture 7" descr="d9abcbfe8eecfb3b2855eb7ac15fcb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124200"/>
            <a:ext cx="4343400" cy="3550920"/>
          </a:xfrm>
          <a:prstGeom prst="rect">
            <a:avLst/>
          </a:prstGeom>
        </p:spPr>
      </p:pic>
      <p:pic>
        <p:nvPicPr>
          <p:cNvPr id="9" name="Picture 8" descr="talleys-folly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505200"/>
            <a:ext cx="43053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Negative space (the space not being used) is just as important as the space actually used</a:t>
            </a:r>
          </a:p>
          <a:p>
            <a:pPr lvl="1"/>
            <a:r>
              <a:rPr lang="en-US" dirty="0" smtClean="0"/>
              <a:t>Blank area (usually white but can be another color) are important to create the overal</a:t>
            </a:r>
            <a:r>
              <a:rPr lang="en-US" dirty="0" smtClean="0"/>
              <a:t>l image</a:t>
            </a:r>
          </a:p>
          <a:p>
            <a:pPr lvl="1"/>
            <a:endParaRPr lang="en-US" dirty="0"/>
          </a:p>
        </p:txBody>
      </p:sp>
      <p:pic>
        <p:nvPicPr>
          <p:cNvPr id="5" name="Picture 4" descr="mc-escher-birds-to-f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3150" y="3691316"/>
            <a:ext cx="4667250" cy="30142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</a:t>
            </a:r>
            <a:r>
              <a:rPr lang="en-US" dirty="0" smtClean="0"/>
              <a:t>in Theatre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105400"/>
          </a:xfrm>
        </p:spPr>
        <p:txBody>
          <a:bodyPr/>
          <a:lstStyle/>
          <a:p>
            <a:r>
              <a:rPr lang="en-US" dirty="0" smtClean="0"/>
              <a:t>Just important how the stage is used as well as how the space is filled</a:t>
            </a:r>
          </a:p>
          <a:p>
            <a:pPr lvl="1"/>
            <a:r>
              <a:rPr lang="en-US" dirty="0" smtClean="0"/>
              <a:t>Aka not putting a huge set in a small theatre or a tiny set in a huge theatre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8" name="Picture 7" descr="desp___03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3312997"/>
            <a:ext cx="5105400" cy="33575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Proportion/Scale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Definition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Balancing the size/scale of the each part of the design </a:t>
            </a:r>
            <a:endParaRPr lang="en-US" dirty="0" smtClean="0"/>
          </a:p>
          <a:p>
            <a:pPr lvl="1"/>
            <a:r>
              <a:rPr lang="en-US" dirty="0" smtClean="0"/>
              <a:t>Varying the size of the elements</a:t>
            </a:r>
          </a:p>
          <a:p>
            <a:pPr lvl="1"/>
            <a:r>
              <a:rPr lang="en-US" dirty="0" smtClean="0"/>
              <a:t>Sameness is boring</a:t>
            </a:r>
          </a:p>
          <a:p>
            <a:pPr lvl="1"/>
            <a:r>
              <a:rPr lang="en-US" dirty="0" smtClean="0"/>
              <a:t>Often referred to as visual harmony</a:t>
            </a:r>
            <a:endParaRPr lang="en-US" dirty="0" smtClean="0"/>
          </a:p>
        </p:txBody>
      </p:sp>
      <p:pic>
        <p:nvPicPr>
          <p:cNvPr id="5" name="Picture 4" descr="siz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572000"/>
            <a:ext cx="3153723" cy="1295400"/>
          </a:xfrm>
          <a:prstGeom prst="rect">
            <a:avLst/>
          </a:prstGeom>
        </p:spPr>
      </p:pic>
      <p:pic>
        <p:nvPicPr>
          <p:cNvPr id="6" name="Picture 5" descr="good-propor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4267200"/>
            <a:ext cx="2362200" cy="2396601"/>
          </a:xfrm>
          <a:prstGeom prst="rect">
            <a:avLst/>
          </a:prstGeom>
        </p:spPr>
      </p:pic>
      <p:pic>
        <p:nvPicPr>
          <p:cNvPr id="7" name="Picture 6" descr="bad-proporti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199" y="4270777"/>
            <a:ext cx="2304057" cy="228242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Proportion </a:t>
            </a:r>
            <a:r>
              <a:rPr lang="en-US" dirty="0" smtClean="0"/>
              <a:t>in Theatre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1524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1524000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This is the balance of everything on stage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Do all elements work together in unison?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Does is create one cohesive look?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 descr="ARSENICm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743200"/>
            <a:ext cx="4724400" cy="2400133"/>
          </a:xfrm>
          <a:prstGeom prst="rect">
            <a:avLst/>
          </a:prstGeom>
        </p:spPr>
      </p:pic>
      <p:pic>
        <p:nvPicPr>
          <p:cNvPr id="12" name="Picture 11" descr="fame_theatrical_set_rental_13790709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429000"/>
            <a:ext cx="42672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type of set is it?</a:t>
            </a:r>
            <a:br>
              <a:rPr lang="en-US" dirty="0" smtClean="0"/>
            </a:br>
            <a:r>
              <a:rPr lang="en-US" dirty="0" smtClean="0"/>
              <a:t>Which element is strongest?</a:t>
            </a:r>
            <a:endParaRPr lang="en-US" dirty="0"/>
          </a:p>
        </p:txBody>
      </p:sp>
      <p:pic>
        <p:nvPicPr>
          <p:cNvPr id="4" name="Content Placeholder 3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1878" y="2133600"/>
            <a:ext cx="8178800" cy="35052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88</TotalTime>
  <Words>256</Words>
  <Application>Microsoft Office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1/21: Warm Up = What type of set is pictured below?  How do you know that?</vt:lpstr>
      <vt:lpstr>Daily Learning Target:</vt:lpstr>
      <vt:lpstr>Texture</vt:lpstr>
      <vt:lpstr>Texture in the Theatre World</vt:lpstr>
      <vt:lpstr>Space</vt:lpstr>
      <vt:lpstr>Space in Theatre</vt:lpstr>
      <vt:lpstr>Proportion/Scale</vt:lpstr>
      <vt:lpstr>Proportion in Theatre</vt:lpstr>
      <vt:lpstr>What type of set is it? Which element is strongest?</vt:lpstr>
      <vt:lpstr>What type of set is it? Which element is strongest?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1/20: Warm Up = What type of set is pictured below?  How do you know that?</dc:title>
  <dc:creator>Jamie Tobin</dc:creator>
  <cp:lastModifiedBy>Jamie Tobin</cp:lastModifiedBy>
  <cp:revision>11</cp:revision>
  <dcterms:created xsi:type="dcterms:W3CDTF">2015-01-20T03:00:52Z</dcterms:created>
  <dcterms:modified xsi:type="dcterms:W3CDTF">2015-01-21T03:26:56Z</dcterms:modified>
</cp:coreProperties>
</file>