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0AC3-13E7-4587-BBDF-5D7C9D738C1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DA3-B89C-400C-81E3-97402CEED8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0AC3-13E7-4587-BBDF-5D7C9D738C1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DA3-B89C-400C-81E3-97402CEED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0AC3-13E7-4587-BBDF-5D7C9D738C1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DA3-B89C-400C-81E3-97402CEED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0AC3-13E7-4587-BBDF-5D7C9D738C1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DA3-B89C-400C-81E3-97402CEED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0AC3-13E7-4587-BBDF-5D7C9D738C1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8F1DA3-B89C-400C-81E3-97402CEED8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0AC3-13E7-4587-BBDF-5D7C9D738C1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DA3-B89C-400C-81E3-97402CEED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0AC3-13E7-4587-BBDF-5D7C9D738C1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DA3-B89C-400C-81E3-97402CEED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0AC3-13E7-4587-BBDF-5D7C9D738C1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DA3-B89C-400C-81E3-97402CEED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0AC3-13E7-4587-BBDF-5D7C9D738C1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DA3-B89C-400C-81E3-97402CEED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0AC3-13E7-4587-BBDF-5D7C9D738C1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DA3-B89C-400C-81E3-97402CEED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0AC3-13E7-4587-BBDF-5D7C9D738C1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1DA3-B89C-400C-81E3-97402CEED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640AC3-13E7-4587-BBDF-5D7C9D738C1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8F1DA3-B89C-400C-81E3-97402CEED83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1/22 or 1/23: Warm Up: What element of design is strongest below? Why?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971800"/>
            <a:ext cx="8178800" cy="3505200"/>
          </a:xfrm>
        </p:spPr>
      </p:pic>
      <p:pic>
        <p:nvPicPr>
          <p:cNvPr id="5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971800"/>
            <a:ext cx="8178800" cy="3505200"/>
          </a:xfrm>
        </p:spPr>
      </p:pic>
    </p:spTree>
    <p:extLst>
      <p:ext uri="{BB962C8B-B14F-4D97-AF65-F5344CB8AC3E}">
        <p14:creationId xmlns:p14="http://schemas.microsoft.com/office/powerpoint/2010/main" val="353476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set is it?</a:t>
            </a:r>
            <a:br>
              <a:rPr lang="en-US" dirty="0" smtClean="0"/>
            </a:br>
            <a:r>
              <a:rPr lang="en-US" dirty="0" smtClean="0"/>
              <a:t>Which element is strongest?</a:t>
            </a:r>
            <a:endParaRPr lang="en-US" dirty="0"/>
          </a:p>
        </p:txBody>
      </p:sp>
      <p:pic>
        <p:nvPicPr>
          <p:cNvPr id="4" name="Content Placeholder 3" descr="RJ-n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6846" y="1600200"/>
            <a:ext cx="7890308" cy="4708525"/>
          </a:xfrm>
        </p:spPr>
      </p:pic>
    </p:spTree>
    <p:extLst>
      <p:ext uri="{BB962C8B-B14F-4D97-AF65-F5344CB8AC3E}">
        <p14:creationId xmlns:p14="http://schemas.microsoft.com/office/powerpoint/2010/main" val="343973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SWBAT apply their knowledge of the elements of design to create a visual representation of their name using at least </a:t>
            </a:r>
            <a:r>
              <a:rPr lang="en-US" b="1" dirty="0" smtClean="0"/>
              <a:t>2</a:t>
            </a:r>
            <a:r>
              <a:rPr lang="en-US" dirty="0" smtClean="0"/>
              <a:t> elements.</a:t>
            </a:r>
          </a:p>
          <a:p>
            <a:pPr lvl="1"/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Shape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Texture</a:t>
            </a:r>
          </a:p>
          <a:p>
            <a:pPr lvl="1"/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Proportion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9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of Design Project</a:t>
            </a:r>
            <a:br>
              <a:rPr lang="en-US" dirty="0" smtClean="0"/>
            </a:br>
            <a:r>
              <a:rPr lang="en-US" dirty="0" smtClean="0"/>
              <a:t>Due Friday January 30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Choose at </a:t>
            </a:r>
            <a:r>
              <a:rPr lang="en-US" b="1" dirty="0" smtClean="0"/>
              <a:t>LEAST 2</a:t>
            </a:r>
            <a:r>
              <a:rPr lang="en-US" dirty="0" smtClean="0"/>
              <a:t> of the 6 elements of design (in addition to color) </a:t>
            </a:r>
          </a:p>
          <a:p>
            <a:r>
              <a:rPr lang="en-US" dirty="0" smtClean="0"/>
              <a:t>Create your name as block letters using those elements</a:t>
            </a:r>
          </a:p>
          <a:p>
            <a:r>
              <a:rPr lang="en-US" dirty="0" smtClean="0"/>
              <a:t>Write a ½ response explaining: </a:t>
            </a:r>
          </a:p>
          <a:p>
            <a:pPr lvl="1"/>
            <a:r>
              <a:rPr lang="en-US" dirty="0" smtClean="0"/>
              <a:t>How you used those elements </a:t>
            </a:r>
          </a:p>
          <a:p>
            <a:pPr lvl="1"/>
            <a:r>
              <a:rPr lang="en-US" dirty="0" smtClean="0"/>
              <a:t>Why you chose those elements</a:t>
            </a:r>
          </a:p>
          <a:p>
            <a:pPr lvl="1"/>
            <a:r>
              <a:rPr lang="en-US" dirty="0" smtClean="0"/>
              <a:t>Did the final design end up working?</a:t>
            </a:r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White piece of paper</a:t>
            </a:r>
          </a:p>
          <a:p>
            <a:pPr lvl="1"/>
            <a:r>
              <a:rPr lang="en-US" dirty="0" smtClean="0"/>
              <a:t>Full page design</a:t>
            </a:r>
          </a:p>
          <a:p>
            <a:pPr lvl="1"/>
            <a:r>
              <a:rPr lang="en-US" dirty="0" smtClean="0"/>
              <a:t>Color must be used, as well as two others (a total of 3 elements)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0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is an example using Line, Proportion and Color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20564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one uses line, space and color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4627"/>
            <a:ext cx="4343400" cy="4644096"/>
          </a:xfrm>
        </p:spPr>
      </p:pic>
    </p:spTree>
    <p:extLst>
      <p:ext uri="{BB962C8B-B14F-4D97-AF65-F5344CB8AC3E}">
        <p14:creationId xmlns:p14="http://schemas.microsoft.com/office/powerpoint/2010/main" val="288786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one uses all 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4104507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</TotalTime>
  <Words>157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1/22 or 1/23: Warm Up: What element of design is strongest below? Why?</vt:lpstr>
      <vt:lpstr>What type of set is it? Which element is strongest?</vt:lpstr>
      <vt:lpstr>Learning Target</vt:lpstr>
      <vt:lpstr>Elements of Design Project Due Friday January 30th </vt:lpstr>
      <vt:lpstr>Here is an example using Line, Proportion and Color</vt:lpstr>
      <vt:lpstr>This one uses line, space and color</vt:lpstr>
      <vt:lpstr>This one uses all 6</vt:lpstr>
    </vt:vector>
  </TitlesOfParts>
  <Company>Palm Springs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1/22 or 1/23: Warm Up: What element of design is strongest below? Why?</dc:title>
  <dc:creator>Tobin, Jamie (jtobin@psusd.us)</dc:creator>
  <cp:lastModifiedBy>Tobin, Jamie (jtobin@psusd.us)</cp:lastModifiedBy>
  <cp:revision>4</cp:revision>
  <dcterms:created xsi:type="dcterms:W3CDTF">2015-01-22T15:42:11Z</dcterms:created>
  <dcterms:modified xsi:type="dcterms:W3CDTF">2015-01-22T15:53:52Z</dcterms:modified>
</cp:coreProperties>
</file>