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9EBC-89EF-4BE7-9617-F093C309D1AC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A1AD-2F10-4F71-A50A-5AE79E25E6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9EBC-89EF-4BE7-9617-F093C309D1AC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A1AD-2F10-4F71-A50A-5AE79E25E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9EBC-89EF-4BE7-9617-F093C309D1AC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A1AD-2F10-4F71-A50A-5AE79E25E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9EBC-89EF-4BE7-9617-F093C309D1AC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A1AD-2F10-4F71-A50A-5AE79E25E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9EBC-89EF-4BE7-9617-F093C309D1AC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87A1AD-2F10-4F71-A50A-5AE79E25E6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9EBC-89EF-4BE7-9617-F093C309D1AC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A1AD-2F10-4F71-A50A-5AE79E25E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9EBC-89EF-4BE7-9617-F093C309D1AC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A1AD-2F10-4F71-A50A-5AE79E25E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9EBC-89EF-4BE7-9617-F093C309D1AC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A1AD-2F10-4F71-A50A-5AE79E25E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9EBC-89EF-4BE7-9617-F093C309D1AC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A1AD-2F10-4F71-A50A-5AE79E25E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9EBC-89EF-4BE7-9617-F093C309D1AC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A1AD-2F10-4F71-A50A-5AE79E25E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9EBC-89EF-4BE7-9617-F093C309D1AC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A1AD-2F10-4F71-A50A-5AE79E25E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6C9EBC-89EF-4BE7-9617-F093C309D1AC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87A1AD-2F10-4F71-A50A-5AE79E25E66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 May 4</a:t>
            </a:r>
            <a:r>
              <a:rPr lang="en-US" baseline="30000" dirty="0" smtClean="0"/>
              <a:t>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Happy Star Wars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Warm Up: Take out your research and the work you did on Friday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1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Ground </a:t>
            </a:r>
            <a:r>
              <a:rPr lang="en-US" dirty="0" smtClean="0"/>
              <a:t>plan = Total = 60 Points</a:t>
            </a:r>
          </a:p>
          <a:p>
            <a:r>
              <a:rPr lang="en-US" dirty="0" smtClean="0"/>
              <a:t>White </a:t>
            </a:r>
            <a:r>
              <a:rPr lang="en-US" dirty="0"/>
              <a:t>paper 5 </a:t>
            </a:r>
            <a:endParaRPr lang="en-US" dirty="0" smtClean="0"/>
          </a:p>
          <a:p>
            <a:r>
              <a:rPr lang="en-US" dirty="0" smtClean="0"/>
              <a:t>eight </a:t>
            </a:r>
            <a:r>
              <a:rPr lang="en-US" dirty="0"/>
              <a:t>parts 10 </a:t>
            </a:r>
            <a:endParaRPr lang="en-US" dirty="0" smtClean="0"/>
          </a:p>
          <a:p>
            <a:r>
              <a:rPr lang="en-US" dirty="0" smtClean="0"/>
              <a:t>neat </a:t>
            </a:r>
            <a:r>
              <a:rPr lang="en-US" dirty="0"/>
              <a:t>5 </a:t>
            </a:r>
            <a:endParaRPr lang="en-US" dirty="0" smtClean="0"/>
          </a:p>
          <a:p>
            <a:r>
              <a:rPr lang="en-US" dirty="0" smtClean="0"/>
              <a:t>actual </a:t>
            </a:r>
            <a:r>
              <a:rPr lang="en-US" dirty="0"/>
              <a:t>ground plan 10 </a:t>
            </a:r>
            <a:endParaRPr lang="en-US" dirty="0" smtClean="0"/>
          </a:p>
          <a:p>
            <a:r>
              <a:rPr lang="en-US" dirty="0" smtClean="0"/>
              <a:t>design 10 </a:t>
            </a:r>
          </a:p>
          <a:p>
            <a:r>
              <a:rPr lang="en-US" dirty="0" smtClean="0"/>
              <a:t>Front </a:t>
            </a:r>
            <a:r>
              <a:rPr lang="en-US" dirty="0"/>
              <a:t>view colored 10 </a:t>
            </a:r>
            <a:endParaRPr lang="en-US" dirty="0" smtClean="0"/>
          </a:p>
          <a:p>
            <a:r>
              <a:rPr lang="en-US" dirty="0" smtClean="0"/>
              <a:t>Front View design  </a:t>
            </a:r>
            <a:r>
              <a:rPr lang="en-US" dirty="0"/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37931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Lighting</a:t>
            </a:r>
            <a:r>
              <a:rPr lang="en-US" dirty="0"/>
              <a:t> </a:t>
            </a:r>
            <a:r>
              <a:rPr lang="en-US" dirty="0" smtClean="0"/>
              <a:t>= Total = 40 points</a:t>
            </a:r>
          </a:p>
          <a:p>
            <a:r>
              <a:rPr lang="en-US" dirty="0" smtClean="0"/>
              <a:t>Accurate </a:t>
            </a:r>
            <a:r>
              <a:rPr lang="en-US" dirty="0"/>
              <a:t>lighting positions 10. </a:t>
            </a:r>
            <a:endParaRPr lang="en-US" dirty="0" smtClean="0"/>
          </a:p>
          <a:p>
            <a:r>
              <a:rPr lang="en-US" dirty="0" smtClean="0"/>
              <a:t>Colors </a:t>
            </a:r>
            <a:r>
              <a:rPr lang="en-US" dirty="0"/>
              <a:t>10. </a:t>
            </a:r>
            <a:endParaRPr lang="en-US" dirty="0" smtClean="0"/>
          </a:p>
          <a:p>
            <a:r>
              <a:rPr lang="en-US" dirty="0" smtClean="0"/>
              <a:t>Overall </a:t>
            </a:r>
            <a:r>
              <a:rPr lang="en-US" dirty="0"/>
              <a:t>theme 10. </a:t>
            </a:r>
            <a:endParaRPr lang="en-US" dirty="0" smtClean="0"/>
          </a:p>
          <a:p>
            <a:r>
              <a:rPr lang="en-US" dirty="0" smtClean="0"/>
              <a:t>Design </a:t>
            </a:r>
            <a:r>
              <a:rPr lang="en-US" dirty="0"/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334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 two cues. </a:t>
            </a:r>
            <a:r>
              <a:rPr lang="en-US" dirty="0" smtClean="0"/>
              <a:t>= Total 30 points</a:t>
            </a:r>
          </a:p>
          <a:p>
            <a:r>
              <a:rPr lang="en-US" dirty="0" smtClean="0"/>
              <a:t>15 </a:t>
            </a:r>
            <a:r>
              <a:rPr lang="en-US" dirty="0"/>
              <a:t>points each. </a:t>
            </a:r>
            <a:endParaRPr lang="en-US" dirty="0" smtClean="0"/>
          </a:p>
          <a:p>
            <a:r>
              <a:rPr lang="en-US" dirty="0" smtClean="0"/>
              <a:t>5 </a:t>
            </a:r>
            <a:r>
              <a:rPr lang="en-US" dirty="0"/>
              <a:t>for actual sound. </a:t>
            </a:r>
            <a:endParaRPr lang="en-US" dirty="0" smtClean="0"/>
          </a:p>
          <a:p>
            <a:r>
              <a:rPr lang="en-US" dirty="0" smtClean="0"/>
              <a:t>5 </a:t>
            </a:r>
            <a:r>
              <a:rPr lang="en-US" dirty="0"/>
              <a:t>for when. </a:t>
            </a:r>
            <a:endParaRPr lang="en-US" dirty="0" smtClean="0"/>
          </a:p>
          <a:p>
            <a:r>
              <a:rPr lang="en-US" dirty="0" smtClean="0"/>
              <a:t>5 </a:t>
            </a:r>
            <a:r>
              <a:rPr lang="en-US" dirty="0"/>
              <a:t>for why. </a:t>
            </a:r>
          </a:p>
        </p:txBody>
      </p:sp>
    </p:spTree>
    <p:extLst>
      <p:ext uri="{BB962C8B-B14F-4D97-AF65-F5344CB8AC3E}">
        <p14:creationId xmlns:p14="http://schemas.microsoft.com/office/powerpoint/2010/main" val="311557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Costume design. </a:t>
            </a:r>
            <a:r>
              <a:rPr lang="en-US" dirty="0" smtClean="0"/>
              <a:t>Total = 25 Points</a:t>
            </a:r>
          </a:p>
          <a:p>
            <a:r>
              <a:rPr lang="en-US" dirty="0" smtClean="0"/>
              <a:t>White </a:t>
            </a:r>
            <a:r>
              <a:rPr lang="en-US" dirty="0"/>
              <a:t>paper 5. </a:t>
            </a:r>
            <a:endParaRPr lang="en-US" dirty="0" smtClean="0"/>
          </a:p>
          <a:p>
            <a:r>
              <a:rPr lang="en-US" dirty="0" smtClean="0"/>
              <a:t>Colored </a:t>
            </a:r>
            <a:r>
              <a:rPr lang="en-US" dirty="0"/>
              <a:t>5. </a:t>
            </a:r>
            <a:endParaRPr lang="en-US" dirty="0" smtClean="0"/>
          </a:p>
          <a:p>
            <a:r>
              <a:rPr lang="en-US" dirty="0" smtClean="0"/>
              <a:t>Neat </a:t>
            </a:r>
            <a:r>
              <a:rPr lang="en-US" dirty="0"/>
              <a:t>5. </a:t>
            </a:r>
            <a:endParaRPr lang="en-US" dirty="0" smtClean="0"/>
          </a:p>
          <a:p>
            <a:r>
              <a:rPr lang="en-US" dirty="0" smtClean="0"/>
              <a:t>Design </a:t>
            </a:r>
            <a:r>
              <a:rPr lang="en-US" dirty="0"/>
              <a:t>choices 10.</a:t>
            </a:r>
          </a:p>
        </p:txBody>
      </p:sp>
    </p:spTree>
    <p:extLst>
      <p:ext uri="{BB962C8B-B14F-4D97-AF65-F5344CB8AC3E}">
        <p14:creationId xmlns:p14="http://schemas.microsoft.com/office/powerpoint/2010/main" val="11601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and Short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Drafts = Total = </a:t>
            </a:r>
            <a:r>
              <a:rPr lang="en-US" smtClean="0"/>
              <a:t>15 points</a:t>
            </a:r>
            <a:endParaRPr lang="en-US" dirty="0" smtClean="0"/>
          </a:p>
          <a:p>
            <a:r>
              <a:rPr lang="en-US" dirty="0" smtClean="0"/>
              <a:t>Research = Total = 15 points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all elements </a:t>
            </a:r>
            <a:r>
              <a:rPr lang="en-US" dirty="0" smtClean="0"/>
              <a:t>15. </a:t>
            </a:r>
          </a:p>
          <a:p>
            <a:pPr lvl="1"/>
            <a:r>
              <a:rPr lang="en-US" dirty="0" smtClean="0"/>
              <a:t>Minimum </a:t>
            </a:r>
            <a:r>
              <a:rPr lang="en-US" dirty="0"/>
              <a:t>five pictures. </a:t>
            </a:r>
            <a:endParaRPr lang="en-US" dirty="0" smtClean="0"/>
          </a:p>
          <a:p>
            <a:pPr marL="585216" lvl="1" indent="0">
              <a:buNone/>
            </a:pPr>
            <a:endParaRPr lang="en-US" dirty="0" smtClean="0"/>
          </a:p>
          <a:p>
            <a:r>
              <a:rPr lang="en-US" dirty="0" smtClean="0"/>
              <a:t>Short Reflection = Total = 15 points</a:t>
            </a:r>
          </a:p>
          <a:p>
            <a:pPr lvl="1"/>
            <a:r>
              <a:rPr lang="en-US" dirty="0" smtClean="0"/>
              <a:t>15 </a:t>
            </a:r>
            <a:r>
              <a:rPr lang="en-US" dirty="0"/>
              <a:t>short written explanation of project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585216" lvl="1" indent="0">
              <a:buNone/>
            </a:pPr>
            <a:r>
              <a:rPr lang="en-US" dirty="0" smtClean="0"/>
              <a:t>Project Total = 200 points</a:t>
            </a:r>
          </a:p>
          <a:p>
            <a:pPr marL="585216" lvl="1" indent="0">
              <a:buNone/>
            </a:pPr>
            <a:r>
              <a:rPr lang="en-US" dirty="0" smtClean="0"/>
              <a:t>Due May 13th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9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94</TotalTime>
  <Words>164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Monday May 4th Happy Star Wars Day</vt:lpstr>
      <vt:lpstr>Sets</vt:lpstr>
      <vt:lpstr>Lighting</vt:lpstr>
      <vt:lpstr>Sound</vt:lpstr>
      <vt:lpstr>Costume</vt:lpstr>
      <vt:lpstr>Research and Short Reflection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May 4th Happy Star Wars Day</dc:title>
  <dc:creator>Tobin, Jamie (jtobin@psusd.us)</dc:creator>
  <cp:lastModifiedBy>Tobin, Jamie (jtobin@psusd.us)</cp:lastModifiedBy>
  <cp:revision>2</cp:revision>
  <dcterms:created xsi:type="dcterms:W3CDTF">2015-05-04T14:59:44Z</dcterms:created>
  <dcterms:modified xsi:type="dcterms:W3CDTF">2015-05-04T16:34:41Z</dcterms:modified>
</cp:coreProperties>
</file>