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9CBB-8F10-4F59-B965-EE8984C68940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A4766-02D1-4B49-A3BD-85A59A7DC55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9CBB-8F10-4F59-B965-EE8984C68940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A4766-02D1-4B49-A3BD-85A59A7DC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9CBB-8F10-4F59-B965-EE8984C68940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A4766-02D1-4B49-A3BD-85A59A7DC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9CBB-8F10-4F59-B965-EE8984C68940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A4766-02D1-4B49-A3BD-85A59A7DC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9CBB-8F10-4F59-B965-EE8984C68940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76A4766-02D1-4B49-A3BD-85A59A7DC55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9CBB-8F10-4F59-B965-EE8984C68940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A4766-02D1-4B49-A3BD-85A59A7DC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9CBB-8F10-4F59-B965-EE8984C68940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A4766-02D1-4B49-A3BD-85A59A7DC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9CBB-8F10-4F59-B965-EE8984C68940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A4766-02D1-4B49-A3BD-85A59A7DC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9CBB-8F10-4F59-B965-EE8984C68940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A4766-02D1-4B49-A3BD-85A59A7DC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9CBB-8F10-4F59-B965-EE8984C68940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A4766-02D1-4B49-A3BD-85A59A7DC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9CBB-8F10-4F59-B965-EE8984C68940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A4766-02D1-4B49-A3BD-85A59A7DC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2F59CBB-8F10-4F59-B965-EE8984C68940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76A4766-02D1-4B49-A3BD-85A59A7DC55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Final Tech Theatre Design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Fairytales and Disney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242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7: Required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Sound Designer:</a:t>
            </a:r>
          </a:p>
          <a:p>
            <a:pPr lvl="1"/>
            <a:r>
              <a:rPr lang="en-US" dirty="0" smtClean="0"/>
              <a:t>Full soundtrack of at least 5 songs (cannot be the original movie song)</a:t>
            </a:r>
          </a:p>
          <a:p>
            <a:pPr lvl="1"/>
            <a:r>
              <a:rPr lang="en-US" dirty="0" smtClean="0"/>
              <a:t>Minimum 5 sound effects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962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8: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group will present their project in front of the class</a:t>
            </a:r>
          </a:p>
          <a:p>
            <a:pPr lvl="1"/>
            <a:r>
              <a:rPr lang="en-US" dirty="0" smtClean="0"/>
              <a:t>Paper Presentation: +0%</a:t>
            </a:r>
          </a:p>
          <a:p>
            <a:pPr lvl="1"/>
            <a:r>
              <a:rPr lang="en-US" dirty="0" smtClean="0"/>
              <a:t>Digital Presentation: +5%</a:t>
            </a:r>
          </a:p>
          <a:p>
            <a:pPr lvl="1"/>
            <a:r>
              <a:rPr lang="en-US" dirty="0" smtClean="0"/>
              <a:t>Model </a:t>
            </a:r>
            <a:r>
              <a:rPr lang="en-US" dirty="0" err="1" smtClean="0"/>
              <a:t>Presenation</a:t>
            </a:r>
            <a:r>
              <a:rPr lang="en-US" smtClean="0"/>
              <a:t>: +10%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553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Fairy Tale Design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ultimate finished product for this project will be:	</a:t>
            </a:r>
          </a:p>
          <a:p>
            <a:pPr lvl="1"/>
            <a:r>
              <a:rPr lang="en-US" dirty="0" smtClean="0"/>
              <a:t>A fully designed (sets, costumes, lights and sound) for a chosen fairytale or Disney story ex. Cinderella</a:t>
            </a:r>
          </a:p>
          <a:p>
            <a:pPr lvl="1"/>
            <a:r>
              <a:rPr lang="en-US" dirty="0" smtClean="0"/>
              <a:t>An oral presentation to the class about your design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624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50 points Individual Grade – Did you do the job you were assigned to for the project?</a:t>
            </a:r>
          </a:p>
          <a:p>
            <a:r>
              <a:rPr lang="en-US" dirty="0" smtClean="0"/>
              <a:t>50 points Group Grade – This is mainly the presentation – Did your group present? Did they present well?</a:t>
            </a:r>
          </a:p>
          <a:p>
            <a:r>
              <a:rPr lang="en-US" dirty="0" smtClean="0"/>
              <a:t>10 Point Daily Grades for each day’s task – You need to complete the objective for the day or your group will lose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369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by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1: Form group between 3 and 4 people, no more than 4 can be in a group unless I give permission.  NO ONE CAN WORK ALONE</a:t>
            </a:r>
          </a:p>
          <a:p>
            <a:r>
              <a:rPr lang="en-US" dirty="0" smtClean="0"/>
              <a:t>Step 2: Choose a fairytale or Disney story to work with</a:t>
            </a:r>
          </a:p>
          <a:p>
            <a:r>
              <a:rPr lang="en-US" dirty="0" smtClean="0"/>
              <a:t>Step 3: Choose a concept for your story – DO NOT REWRITE THE WHOLE STORY</a:t>
            </a:r>
          </a:p>
          <a:p>
            <a:pPr lvl="1"/>
            <a:r>
              <a:rPr lang="en-US" dirty="0" smtClean="0"/>
              <a:t>For example: Cinderella set in a Private High School</a:t>
            </a:r>
          </a:p>
        </p:txBody>
      </p:sp>
    </p:spTree>
    <p:extLst>
      <p:ext uri="{BB962C8B-B14F-4D97-AF65-F5344CB8AC3E}">
        <p14:creationId xmlns:p14="http://schemas.microsoft.com/office/powerpoint/2010/main" val="2086744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by Step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4: Choose Jobs</a:t>
            </a:r>
          </a:p>
          <a:p>
            <a:pPr lvl="1"/>
            <a:r>
              <a:rPr lang="en-US" dirty="0" smtClean="0"/>
              <a:t>Set Designer: Recommended to be the student who understands ground plans</a:t>
            </a:r>
          </a:p>
          <a:p>
            <a:pPr lvl="1"/>
            <a:r>
              <a:rPr lang="en-US" dirty="0" smtClean="0"/>
              <a:t>Costume Designer: Recommended to be the student who can somewhat draw</a:t>
            </a:r>
          </a:p>
          <a:p>
            <a:pPr lvl="1"/>
            <a:r>
              <a:rPr lang="en-US" dirty="0" smtClean="0"/>
              <a:t>Lighting Designer: Must have access to a colored printer</a:t>
            </a:r>
          </a:p>
          <a:p>
            <a:pPr lvl="1"/>
            <a:r>
              <a:rPr lang="en-US" dirty="0" smtClean="0"/>
              <a:t>Sound Designer (Optional if the group is only 3 people): Recommended to be the person with access to lots of music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091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by Step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5: Begin brainstorming and sketching</a:t>
            </a:r>
          </a:p>
          <a:p>
            <a:pPr lvl="1"/>
            <a:r>
              <a:rPr lang="en-US" dirty="0" smtClean="0"/>
              <a:t>Brainstorm with your group about how the set will look, what you want the costumes to resemble, color choices, etc. and begin sketching.  KEEP ALL OF YOUR SKETCHES! </a:t>
            </a:r>
          </a:p>
          <a:p>
            <a:r>
              <a:rPr lang="en-US" dirty="0" smtClean="0"/>
              <a:t>Step 6: RESEARCH</a:t>
            </a:r>
          </a:p>
          <a:p>
            <a:pPr lvl="1"/>
            <a:r>
              <a:rPr lang="en-US" dirty="0" smtClean="0"/>
              <a:t>You must have visual research to support all design choices made.  </a:t>
            </a:r>
          </a:p>
          <a:p>
            <a:pPr lvl="2"/>
            <a:r>
              <a:rPr lang="en-US" dirty="0" smtClean="0"/>
              <a:t>For example: Pictures of real private HS uniforms vs. “movie” uniforms.  Popular kids vs. “not”</a:t>
            </a:r>
          </a:p>
        </p:txBody>
      </p:sp>
    </p:spTree>
    <p:extLst>
      <p:ext uri="{BB962C8B-B14F-4D97-AF65-F5344CB8AC3E}">
        <p14:creationId xmlns:p14="http://schemas.microsoft.com/office/powerpoint/2010/main" val="4146631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7: Required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Designer:</a:t>
            </a:r>
          </a:p>
          <a:p>
            <a:pPr lvl="1"/>
            <a:r>
              <a:rPr lang="en-US" dirty="0" smtClean="0"/>
              <a:t>Formal Ground plan(s) or set</a:t>
            </a:r>
          </a:p>
          <a:p>
            <a:pPr lvl="1"/>
            <a:r>
              <a:rPr lang="en-US" dirty="0" smtClean="0"/>
              <a:t>Fully colored rendering(s) of set</a:t>
            </a:r>
          </a:p>
          <a:p>
            <a:pPr marL="585216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124200"/>
            <a:ext cx="3121152" cy="31211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3124200"/>
            <a:ext cx="4624351" cy="302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543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7: Required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Costume Designer:</a:t>
            </a:r>
          </a:p>
          <a:p>
            <a:pPr lvl="1"/>
            <a:r>
              <a:rPr lang="en-US" dirty="0" smtClean="0"/>
              <a:t>Full rendering of at least 2 characters with pictures or swatches of fabric</a:t>
            </a:r>
          </a:p>
          <a:p>
            <a:pPr marL="585216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971800"/>
            <a:ext cx="2483773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411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7: Required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Lighting Designer</a:t>
            </a:r>
          </a:p>
          <a:p>
            <a:pPr lvl="1"/>
            <a:r>
              <a:rPr lang="en-US" dirty="0" smtClean="0"/>
              <a:t>Lighting Concept</a:t>
            </a:r>
          </a:p>
          <a:p>
            <a:pPr lvl="1"/>
            <a:r>
              <a:rPr lang="en-US" dirty="0" smtClean="0"/>
              <a:t>Lighting Sequence</a:t>
            </a:r>
          </a:p>
          <a:p>
            <a:pPr marL="585216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901" y="1295400"/>
            <a:ext cx="4571006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5452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</TotalTime>
  <Words>419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Final Tech Theatre Design Project</vt:lpstr>
      <vt:lpstr>Fairy Tale Design Project</vt:lpstr>
      <vt:lpstr>Grading</vt:lpstr>
      <vt:lpstr>Step by Step</vt:lpstr>
      <vt:lpstr>Step by Step Cont’d</vt:lpstr>
      <vt:lpstr>Step by Step Cont’d</vt:lpstr>
      <vt:lpstr>Step 7: Required Work</vt:lpstr>
      <vt:lpstr>Step 7: Required Work</vt:lpstr>
      <vt:lpstr>Step 7: Required Work</vt:lpstr>
      <vt:lpstr>Step 7: Required Work</vt:lpstr>
      <vt:lpstr>Step 8: Presentation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Tech Theatre Design Project</dc:title>
  <dc:creator>Tobin, Jamie (jtobin@psusd.us)</dc:creator>
  <cp:lastModifiedBy>Tobin, Jamie (jtobin@psusd.us)</cp:lastModifiedBy>
  <cp:revision>3</cp:revision>
  <dcterms:created xsi:type="dcterms:W3CDTF">2014-05-20T14:41:49Z</dcterms:created>
  <dcterms:modified xsi:type="dcterms:W3CDTF">2014-05-20T15:07:22Z</dcterms:modified>
</cp:coreProperties>
</file>