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2" autoAdjust="0"/>
    <p:restoredTop sz="94599" autoAdjust="0"/>
  </p:normalViewPr>
  <p:slideViewPr>
    <p:cSldViewPr>
      <p:cViewPr varScale="1">
        <p:scale>
          <a:sx n="65" d="100"/>
          <a:sy n="65" d="100"/>
        </p:scale>
        <p:origin x="-130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E60-6241-4A44-8AC6-984DEF7FCF8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097F-0A18-463B-B9B9-7690CE74AD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E60-6241-4A44-8AC6-984DEF7FCF8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097F-0A18-463B-B9B9-7690CE74A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E60-6241-4A44-8AC6-984DEF7FCF8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097F-0A18-463B-B9B9-7690CE74A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E60-6241-4A44-8AC6-984DEF7FCF8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097F-0A18-463B-B9B9-7690CE74A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E60-6241-4A44-8AC6-984DEF7FCF8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59097F-0A18-463B-B9B9-7690CE74AD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E60-6241-4A44-8AC6-984DEF7FCF8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097F-0A18-463B-B9B9-7690CE74A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E60-6241-4A44-8AC6-984DEF7FCF8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097F-0A18-463B-B9B9-7690CE74A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E60-6241-4A44-8AC6-984DEF7FCF8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097F-0A18-463B-B9B9-7690CE74A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E60-6241-4A44-8AC6-984DEF7FCF8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097F-0A18-463B-B9B9-7690CE74A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E60-6241-4A44-8AC6-984DEF7FCF8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097F-0A18-463B-B9B9-7690CE74A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E60-6241-4A44-8AC6-984DEF7FCF8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097F-0A18-463B-B9B9-7690CE74A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D99E60-6241-4A44-8AC6-984DEF7FCF8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59097F-0A18-463B-B9B9-7690CE74ADB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Apply Color to A Set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Because whether you like color or not you need to use it on stage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does color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Season/Time of Year</a:t>
            </a:r>
          </a:p>
          <a:p>
            <a:r>
              <a:rPr lang="en-US" dirty="0" smtClean="0"/>
              <a:t>Mood</a:t>
            </a:r>
          </a:p>
          <a:p>
            <a:r>
              <a:rPr lang="en-US" dirty="0" smtClean="0"/>
              <a:t>Theme</a:t>
            </a:r>
          </a:p>
          <a:p>
            <a:r>
              <a:rPr lang="en-US" dirty="0" smtClean="0"/>
              <a:t>Vital Information</a:t>
            </a:r>
          </a:p>
          <a:p>
            <a:r>
              <a:rPr lang="en-US" dirty="0" smtClean="0"/>
              <a:t>Year</a:t>
            </a:r>
          </a:p>
          <a:p>
            <a:r>
              <a:rPr lang="en-US" dirty="0" smtClean="0"/>
              <a:t>Reality/Fantasy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4" name="Content Placeholder 3" descr="talleys-foll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21581"/>
            <a:ext cx="7772400" cy="5181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Season/Time of Year</a:t>
            </a:r>
            <a:endParaRPr lang="en-US" dirty="0"/>
          </a:p>
        </p:txBody>
      </p:sp>
      <p:pic>
        <p:nvPicPr>
          <p:cNvPr id="4" name="Content Placeholder 3" descr="set-washington-brid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799" y="1871134"/>
            <a:ext cx="7467601" cy="44383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</a:t>
            </a:r>
            <a:endParaRPr lang="en-US" dirty="0"/>
          </a:p>
        </p:txBody>
      </p:sp>
      <p:pic>
        <p:nvPicPr>
          <p:cNvPr id="6" name="Content Placeholder 5" descr="6230cfa41b0bf6d0a1fddc2962e3360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384" y="1676400"/>
            <a:ext cx="8512432" cy="4724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</a:t>
            </a:r>
            <a:endParaRPr lang="en-US" dirty="0"/>
          </a:p>
        </p:txBody>
      </p:sp>
      <p:pic>
        <p:nvPicPr>
          <p:cNvPr id="4" name="Content Placeholder 3" descr="gn01-010-0021_comp_master.0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30246"/>
            <a:ext cx="8229600" cy="444843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</a:t>
            </a:r>
            <a:endParaRPr lang="en-US" dirty="0"/>
          </a:p>
        </p:txBody>
      </p:sp>
      <p:pic>
        <p:nvPicPr>
          <p:cNvPr id="4" name="Content Placeholder 3" descr="sl6-l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908492"/>
            <a:ext cx="7239000" cy="40919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Reality/Fantasy</a:t>
            </a:r>
            <a:endParaRPr lang="en-US" dirty="0"/>
          </a:p>
        </p:txBody>
      </p:sp>
      <p:pic>
        <p:nvPicPr>
          <p:cNvPr id="4" name="Content Placeholder 3" descr="doc4c8a4ef547f0967380023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96555"/>
            <a:ext cx="7391400" cy="496702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now what are you going to do?</a:t>
            </a:r>
            <a:endParaRPr lang="en-US" dirty="0"/>
          </a:p>
        </p:txBody>
      </p:sp>
      <p:pic>
        <p:nvPicPr>
          <p:cNvPr id="4" name="Content Placeholder 3" descr="Bedroom-Furniture-Coloring-Page-300x2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1" y="1752600"/>
            <a:ext cx="5992427" cy="4114800"/>
          </a:xfrm>
        </p:spPr>
      </p:pic>
      <p:sp>
        <p:nvSpPr>
          <p:cNvPr id="5" name="TextBox 4"/>
          <p:cNvSpPr txBox="1"/>
          <p:nvPr/>
        </p:nvSpPr>
        <p:spPr>
          <a:xfrm>
            <a:off x="6553200" y="1066800"/>
            <a:ext cx="259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are going to break into small groups</a:t>
            </a:r>
          </a:p>
          <a:p>
            <a:endParaRPr lang="en-US" dirty="0"/>
          </a:p>
          <a:p>
            <a:r>
              <a:rPr lang="en-US" dirty="0" smtClean="0"/>
              <a:t>Each group will be given one of the 12 common character archetypes</a:t>
            </a:r>
          </a:p>
          <a:p>
            <a:endParaRPr lang="en-US" dirty="0"/>
          </a:p>
          <a:p>
            <a:r>
              <a:rPr lang="en-US" dirty="0" smtClean="0"/>
              <a:t>As a group you will discuss that character and what you think his/her space would look like</a:t>
            </a:r>
          </a:p>
          <a:p>
            <a:endParaRPr lang="en-US" dirty="0"/>
          </a:p>
          <a:p>
            <a:r>
              <a:rPr lang="en-US" dirty="0" smtClean="0"/>
              <a:t>You will then design and color the page</a:t>
            </a:r>
          </a:p>
          <a:p>
            <a:endParaRPr lang="en-US" dirty="0"/>
          </a:p>
          <a:p>
            <a:r>
              <a:rPr lang="en-US" dirty="0" smtClean="0"/>
              <a:t>Lastly you will formally present your design to the class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</TotalTime>
  <Words>111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How to Apply Color to A Set Design</vt:lpstr>
      <vt:lpstr>So what does color tell us?</vt:lpstr>
      <vt:lpstr>Location</vt:lpstr>
      <vt:lpstr>Season/Time of Year</vt:lpstr>
      <vt:lpstr>Mood</vt:lpstr>
      <vt:lpstr>Theme</vt:lpstr>
      <vt:lpstr>Year</vt:lpstr>
      <vt:lpstr>Reality/Fantasy</vt:lpstr>
      <vt:lpstr>So now what are you going to do?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Apply Color to A Set Design</dc:title>
  <dc:creator>Jamie Tobin</dc:creator>
  <cp:lastModifiedBy>Jamie Tobin</cp:lastModifiedBy>
  <cp:revision>3</cp:revision>
  <dcterms:created xsi:type="dcterms:W3CDTF">2013-09-30T02:34:32Z</dcterms:created>
  <dcterms:modified xsi:type="dcterms:W3CDTF">2013-09-30T03:01:47Z</dcterms:modified>
</cp:coreProperties>
</file>