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6CA6E-83B7-440C-B9A2-27D43769415A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9265E0-060D-4173-A83B-5FF9A4DE35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color we must first understand how the eye work.</a:t>
            </a:r>
          </a:p>
          <a:p>
            <a:r>
              <a:rPr lang="en-US" dirty="0" smtClean="0"/>
              <a:t>Warning this power point will make your brain hurt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Color Wheel</a:t>
            </a:r>
            <a:endParaRPr lang="en-US" dirty="0"/>
          </a:p>
        </p:txBody>
      </p:sp>
      <p:pic>
        <p:nvPicPr>
          <p:cNvPr id="6" name="Content Placeholder 5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371600"/>
            <a:ext cx="4953000" cy="4953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Stare at the black cross</a:t>
            </a:r>
            <a:endParaRPr lang="en-US" dirty="0"/>
          </a:p>
        </p:txBody>
      </p:sp>
      <p:pic>
        <p:nvPicPr>
          <p:cNvPr id="4" name="Content Placeholder 3" descr="ultimate_optical_illus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8006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Lady or Old Woman?</a:t>
            </a:r>
            <a:endParaRPr lang="en-US" dirty="0"/>
          </a:p>
        </p:txBody>
      </p:sp>
      <p:pic>
        <p:nvPicPr>
          <p:cNvPr id="4" name="Content Placeholder 3" descr="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143000"/>
            <a:ext cx="3962400" cy="55869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Couple or 2 Musicians and a lady?</a:t>
            </a:r>
            <a:endParaRPr lang="en-US" dirty="0"/>
          </a:p>
        </p:txBody>
      </p:sp>
      <p:pic>
        <p:nvPicPr>
          <p:cNvPr id="4" name="Content Placeholder 3" descr="old-cou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59809"/>
            <a:ext cx="6858000" cy="51313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Man or a Woman and her Husband?</a:t>
            </a:r>
            <a:endParaRPr lang="en-US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524000"/>
            <a:ext cx="4191000" cy="52806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way is he facing?</a:t>
            </a:r>
            <a:endParaRPr lang="en-US" dirty="0"/>
          </a:p>
        </p:txBody>
      </p:sp>
      <p:pic>
        <p:nvPicPr>
          <p:cNvPr id="4" name="Content Placeholder 3" descr="Two-Face-Optical-Illusion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42441" y="1600200"/>
            <a:ext cx="4459117" cy="4708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way is the dancer spinning?</a:t>
            </a:r>
            <a:endParaRPr lang="en-US" dirty="0"/>
          </a:p>
        </p:txBody>
      </p:sp>
      <p:pic>
        <p:nvPicPr>
          <p:cNvPr id="4" name="Content Placeholder 3" descr="Dancer-Gif-optical-illusions-3D-35340041-220-29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625832"/>
            <a:ext cx="3581400" cy="476977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Say the color of the word, not the word itself.</a:t>
            </a:r>
            <a:endParaRPr lang="en-US" dirty="0"/>
          </a:p>
        </p:txBody>
      </p:sp>
      <p:pic>
        <p:nvPicPr>
          <p:cNvPr id="4" name="Content Placeholder 3" descr="Confusing+Color+Optical+Illus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248400" cy="509244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does that have to do with color?</a:t>
            </a:r>
            <a:endParaRPr lang="en-US" dirty="0"/>
          </a:p>
        </p:txBody>
      </p:sp>
      <p:pic>
        <p:nvPicPr>
          <p:cNvPr id="4" name="Content Placeholder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57251"/>
            <a:ext cx="6400800" cy="47944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90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Color 101</vt:lpstr>
      <vt:lpstr>Stare at the black cross</vt:lpstr>
      <vt:lpstr>Young Lady or Old Woman?</vt:lpstr>
      <vt:lpstr>Old Couple or 2 Musicians and a lady?</vt:lpstr>
      <vt:lpstr>Old Man or a Woman and her Husband?</vt:lpstr>
      <vt:lpstr>Which way is he facing?</vt:lpstr>
      <vt:lpstr>Which way is the dancer spinning?</vt:lpstr>
      <vt:lpstr>Say the color of the word, not the word itself.</vt:lpstr>
      <vt:lpstr>So what does that have to do with color?</vt:lpstr>
      <vt:lpstr>The Color Wheel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101</dc:title>
  <dc:creator>Jamie Tobin</dc:creator>
  <cp:lastModifiedBy>Jamie Tobin</cp:lastModifiedBy>
  <cp:revision>2</cp:revision>
  <dcterms:created xsi:type="dcterms:W3CDTF">2013-09-24T23:51:42Z</dcterms:created>
  <dcterms:modified xsi:type="dcterms:W3CDTF">2013-09-25T00:07:17Z</dcterms:modified>
</cp:coreProperties>
</file>