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57" r:id="rId7"/>
    <p:sldId id="258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6C97FB-7F65-4BA9-BECF-B345D4C6293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Lighting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Because you know who said let there be light…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Lighting</a:t>
            </a:r>
            <a:endParaRPr lang="en-US" dirty="0"/>
          </a:p>
        </p:txBody>
      </p:sp>
      <p:pic>
        <p:nvPicPr>
          <p:cNvPr id="4" name="Content Placeholder 3" descr="P1060528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10399" cy="52577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Confuse you a Bit…</a:t>
            </a:r>
            <a:endParaRPr lang="en-US" dirty="0"/>
          </a:p>
        </p:txBody>
      </p:sp>
      <p:pic>
        <p:nvPicPr>
          <p:cNvPr id="8" name="Content Placeholder 7" descr="checkersha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6053818" cy="4708525"/>
          </a:xfrm>
        </p:spPr>
      </p:pic>
      <p:sp>
        <p:nvSpPr>
          <p:cNvPr id="9" name="TextBox 8"/>
          <p:cNvSpPr txBox="1"/>
          <p:nvPr/>
        </p:nvSpPr>
        <p:spPr>
          <a:xfrm>
            <a:off x="6781800" y="16764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this image, Squares A and B are the same shade of gray.</a:t>
            </a:r>
          </a:p>
          <a:p>
            <a:endParaRPr lang="en-US" dirty="0"/>
          </a:p>
          <a:p>
            <a:r>
              <a:rPr lang="en-US" dirty="0" smtClean="0"/>
              <a:t>True or False?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pic>
        <p:nvPicPr>
          <p:cNvPr id="4" name="Content Placeholder 3" descr="checkershadow_double_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37221" cy="3200400"/>
          </a:xfrm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connect the two squares, you notice that the two shades of gray are exactly the same.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Light?</a:t>
            </a:r>
            <a:endParaRPr lang="en-US" dirty="0"/>
          </a:p>
        </p:txBody>
      </p:sp>
      <p:pic>
        <p:nvPicPr>
          <p:cNvPr id="4" name="Content Placeholder 3" descr="what_pic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31387"/>
            <a:ext cx="8229600" cy="50603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how does WHITE light become multiple colors?</a:t>
            </a:r>
            <a:endParaRPr lang="en-US" dirty="0"/>
          </a:p>
        </p:txBody>
      </p:sp>
      <p:pic>
        <p:nvPicPr>
          <p:cNvPr id="4" name="Content Placeholder 3" descr="dispersion-of-white-ligh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4405"/>
            <a:ext cx="8639507" cy="42315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Primaries of Light</a:t>
            </a:r>
            <a:endParaRPr lang="en-US" dirty="0"/>
          </a:p>
        </p:txBody>
      </p:sp>
      <p:pic>
        <p:nvPicPr>
          <p:cNvPr id="4" name="Content Placeholder 3" descr="colorwhe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000500" cy="3683000"/>
          </a:xfrm>
        </p:spPr>
      </p:pic>
      <p:sp>
        <p:nvSpPr>
          <p:cNvPr id="5" name="TextBox 4"/>
          <p:cNvSpPr txBox="1"/>
          <p:nvPr/>
        </p:nvSpPr>
        <p:spPr>
          <a:xfrm>
            <a:off x="5257800" y="2209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Primaries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Red, Blue and Green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Colors are Subtractive!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be subtractive?</a:t>
            </a:r>
            <a:endParaRPr lang="en-US" dirty="0"/>
          </a:p>
        </p:txBody>
      </p:sp>
      <p:pic>
        <p:nvPicPr>
          <p:cNvPr id="4" name="Content Placeholder 3" descr="addsubcol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0861"/>
            <a:ext cx="7848600" cy="42261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light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see the actors – since you are paying to see them</a:t>
            </a:r>
          </a:p>
          <a:p>
            <a:r>
              <a:rPr lang="en-US" dirty="0" smtClean="0"/>
              <a:t>Hide something (scene change, character, really ugly wall, etc.)</a:t>
            </a:r>
          </a:p>
          <a:p>
            <a:r>
              <a:rPr lang="en-US" dirty="0" smtClean="0"/>
              <a:t>Mood</a:t>
            </a:r>
          </a:p>
          <a:p>
            <a:r>
              <a:rPr lang="en-US" dirty="0" smtClean="0"/>
              <a:t>Character</a:t>
            </a:r>
          </a:p>
          <a:p>
            <a:r>
              <a:rPr lang="en-US" dirty="0" smtClean="0"/>
              <a:t>Ambience</a:t>
            </a:r>
          </a:p>
          <a:p>
            <a:r>
              <a:rPr lang="en-US" dirty="0" smtClean="0"/>
              <a:t>Special Effects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Lighting</a:t>
            </a:r>
            <a:endParaRPr lang="en-US" dirty="0"/>
          </a:p>
        </p:txBody>
      </p:sp>
      <p:pic>
        <p:nvPicPr>
          <p:cNvPr id="4" name="Content Placeholder 3" descr="Bussto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620000" cy="50673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140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Stage Lighting</vt:lpstr>
      <vt:lpstr>Time to Confuse you a Bit…</vt:lpstr>
      <vt:lpstr>True</vt:lpstr>
      <vt:lpstr>What is Light?</vt:lpstr>
      <vt:lpstr>But how does WHITE light become multiple colors?</vt:lpstr>
      <vt:lpstr>Primaries of Light</vt:lpstr>
      <vt:lpstr>What does it mean to be subtractive?</vt:lpstr>
      <vt:lpstr>So what does light do?</vt:lpstr>
      <vt:lpstr>Natural Lighting</vt:lpstr>
      <vt:lpstr>Dramatic Lighting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Lighting</dc:title>
  <dc:creator>Jamie Tobin</dc:creator>
  <cp:lastModifiedBy>Jamie Tobin</cp:lastModifiedBy>
  <cp:revision>4</cp:revision>
  <dcterms:created xsi:type="dcterms:W3CDTF">2014-02-13T04:15:37Z</dcterms:created>
  <dcterms:modified xsi:type="dcterms:W3CDTF">2014-02-13T04:51:20Z</dcterms:modified>
</cp:coreProperties>
</file>