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6" r:id="rId5"/>
    <p:sldId id="267" r:id="rId6"/>
    <p:sldId id="268" r:id="rId7"/>
    <p:sldId id="261" r:id="rId8"/>
    <p:sldId id="269" r:id="rId9"/>
    <p:sldId id="270" r:id="rId10"/>
    <p:sldId id="263" r:id="rId11"/>
    <p:sldId id="257" r:id="rId12"/>
    <p:sldId id="258" r:id="rId13"/>
    <p:sldId id="271" r:id="rId14"/>
    <p:sldId id="262" r:id="rId15"/>
    <p:sldId id="264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6C97FB-7F65-4BA9-BECF-B345D4C6293E}" type="datetimeFigureOut">
              <a:rPr lang="en-US" smtClean="0"/>
              <a:t>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8B7F002-D0A4-4625-837D-D22D414381B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4t7gTmBK3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Stage Lighting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Because you know who said let there be light…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how does WHITE light become multiple colors?</a:t>
            </a:r>
            <a:endParaRPr lang="en-US" dirty="0"/>
          </a:p>
        </p:txBody>
      </p:sp>
      <p:pic>
        <p:nvPicPr>
          <p:cNvPr id="4" name="Content Placeholder 3" descr="dispersion-of-white-light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1" y="1864405"/>
            <a:ext cx="6305882" cy="3088595"/>
          </a:xfrm>
        </p:spPr>
      </p:pic>
      <p:sp>
        <p:nvSpPr>
          <p:cNvPr id="3" name="TextBox 2"/>
          <p:cNvSpPr txBox="1"/>
          <p:nvPr/>
        </p:nvSpPr>
        <p:spPr>
          <a:xfrm>
            <a:off x="762000" y="5105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white light hits a prism (Or a cloud, glass, water, etc.) the different wavelengths spread because the change in the surrounding area.  </a:t>
            </a:r>
          </a:p>
          <a:p>
            <a:r>
              <a:rPr lang="en-US" dirty="0"/>
              <a:t>	</a:t>
            </a:r>
            <a:r>
              <a:rPr lang="en-US" dirty="0" smtClean="0"/>
              <a:t>ex. Think when one skateboard wheel goes off the sidewalk and 		the board whips around.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81800" y="1981200"/>
            <a:ext cx="182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my science geeks: To find the angle of spread you use Snell’s Law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Primaries of Light</a:t>
            </a:r>
            <a:endParaRPr lang="en-US" dirty="0"/>
          </a:p>
        </p:txBody>
      </p:sp>
      <p:pic>
        <p:nvPicPr>
          <p:cNvPr id="4" name="Content Placeholder 3" descr="colorwhe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057400"/>
            <a:ext cx="4000500" cy="3683000"/>
          </a:xfrm>
        </p:spPr>
      </p:pic>
      <p:sp>
        <p:nvSpPr>
          <p:cNvPr id="5" name="TextBox 4"/>
          <p:cNvSpPr txBox="1"/>
          <p:nvPr/>
        </p:nvSpPr>
        <p:spPr>
          <a:xfrm>
            <a:off x="5257800" y="2209800"/>
            <a:ext cx="2895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Primaries =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Red, Blue and Green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Colors are </a:t>
            </a:r>
            <a:r>
              <a:rPr lang="en-US" dirty="0" smtClean="0"/>
              <a:t>Subtractive which means when you add all the colors of light together you get WHITE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When you add all of the colors of paint together you get black (Yes I know you get poo brown in real life)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does it mean to be subtractive?</a:t>
            </a:r>
            <a:endParaRPr lang="en-US" dirty="0"/>
          </a:p>
        </p:txBody>
      </p:sp>
      <p:pic>
        <p:nvPicPr>
          <p:cNvPr id="4" name="Content Placeholder 3" descr="addsubcolor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820861"/>
            <a:ext cx="7848600" cy="422616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do we need light on stage?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list of five reasons why we need light on stage?</a:t>
            </a:r>
          </a:p>
          <a:p>
            <a:r>
              <a:rPr lang="en-US" dirty="0" smtClean="0"/>
              <a:t>Compare with your table</a:t>
            </a:r>
          </a:p>
          <a:p>
            <a:r>
              <a:rPr lang="en-US" dirty="0" smtClean="0"/>
              <a:t>Circle the one reason that you think is </a:t>
            </a:r>
            <a:r>
              <a:rPr lang="en-US" smtClean="0"/>
              <a:t>most important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0406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does light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see the actors – since you are paying to see them</a:t>
            </a:r>
          </a:p>
          <a:p>
            <a:r>
              <a:rPr lang="en-US" dirty="0" smtClean="0"/>
              <a:t>Hide something (scene change, character, really ugly wall, etc.)</a:t>
            </a:r>
          </a:p>
          <a:p>
            <a:r>
              <a:rPr lang="en-US" dirty="0" smtClean="0"/>
              <a:t>Mood</a:t>
            </a:r>
          </a:p>
          <a:p>
            <a:r>
              <a:rPr lang="en-US" dirty="0" smtClean="0"/>
              <a:t>Character</a:t>
            </a:r>
          </a:p>
          <a:p>
            <a:r>
              <a:rPr lang="en-US" dirty="0" smtClean="0"/>
              <a:t>Ambience</a:t>
            </a:r>
          </a:p>
          <a:p>
            <a:r>
              <a:rPr lang="en-US" dirty="0" smtClean="0"/>
              <a:t>Special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Lighting</a:t>
            </a:r>
            <a:endParaRPr lang="en-US" dirty="0"/>
          </a:p>
        </p:txBody>
      </p:sp>
      <p:pic>
        <p:nvPicPr>
          <p:cNvPr id="4" name="Content Placeholder 3" descr="Busstop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600200"/>
            <a:ext cx="7620000" cy="50673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Dramatic Lighting</a:t>
            </a:r>
            <a:endParaRPr lang="en-US" dirty="0"/>
          </a:p>
        </p:txBody>
      </p:sp>
      <p:pic>
        <p:nvPicPr>
          <p:cNvPr id="4" name="Content Placeholder 3" descr="P1060528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010399" cy="5257799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</a:t>
            </a:r>
            <a:endParaRPr lang="en-US" dirty="0"/>
          </a:p>
        </p:txBody>
      </p:sp>
      <p:pic>
        <p:nvPicPr>
          <p:cNvPr id="8" name="Content Placeholder 7" descr="checkershad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6053818" cy="4708525"/>
          </a:xfrm>
        </p:spPr>
      </p:pic>
      <p:sp>
        <p:nvSpPr>
          <p:cNvPr id="9" name="TextBox 8"/>
          <p:cNvSpPr txBox="1"/>
          <p:nvPr/>
        </p:nvSpPr>
        <p:spPr>
          <a:xfrm>
            <a:off x="6781800" y="16764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According to this image, Squares A and B are the same shade of gray.</a:t>
            </a:r>
          </a:p>
          <a:p>
            <a:endParaRPr lang="en-US" dirty="0"/>
          </a:p>
          <a:p>
            <a:r>
              <a:rPr lang="en-US" dirty="0" smtClean="0"/>
              <a:t>True or False?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True</a:t>
            </a:r>
            <a:endParaRPr lang="en-US" dirty="0"/>
          </a:p>
        </p:txBody>
      </p:sp>
      <p:pic>
        <p:nvPicPr>
          <p:cNvPr id="4" name="Content Placeholder 3" descr="checkershadow_double_med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752600"/>
            <a:ext cx="8237221" cy="3200400"/>
          </a:xfrm>
        </p:spPr>
      </p:pic>
      <p:sp>
        <p:nvSpPr>
          <p:cNvPr id="5" name="TextBox 4"/>
          <p:cNvSpPr txBox="1"/>
          <p:nvPr/>
        </p:nvSpPr>
        <p:spPr>
          <a:xfrm>
            <a:off x="533400" y="5334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connect the two squares, you notice that the two shades of gray are exactly the same. </a:t>
            </a:r>
            <a:r>
              <a:rPr lang="en-US" dirty="0" smtClean="0">
                <a:sym typeface="Wingdings" pitchFamily="2" charset="2"/>
              </a:rPr>
              <a:t>  This has to do with the shadow behind the cylinder and the relative light to each other.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about another one: Which way is the dancer spinning?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81200"/>
            <a:ext cx="2857500" cy="3810000"/>
          </a:xfrm>
        </p:spPr>
      </p:pic>
      <p:sp>
        <p:nvSpPr>
          <p:cNvPr id="5" name="TextBox 4"/>
          <p:cNvSpPr txBox="1"/>
          <p:nvPr/>
        </p:nvSpPr>
        <p:spPr>
          <a:xfrm>
            <a:off x="5334000" y="2133600"/>
            <a:ext cx="3124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you get her to spin both ways?</a:t>
            </a:r>
          </a:p>
          <a:p>
            <a:endParaRPr lang="en-US" dirty="0"/>
          </a:p>
          <a:p>
            <a:r>
              <a:rPr lang="en-US" dirty="0" smtClean="0"/>
              <a:t>According to science depending on which way you see her spin tells you which side of your brain in the dominate one (Creative vs. Logical)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53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one more.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2673350"/>
            <a:ext cx="4762500" cy="2562225"/>
          </a:xfrm>
        </p:spPr>
      </p:pic>
    </p:spTree>
    <p:extLst>
      <p:ext uri="{BB962C8B-B14F-4D97-AF65-F5344CB8AC3E}">
        <p14:creationId xmlns:p14="http://schemas.microsoft.com/office/powerpoint/2010/main" val="42159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Lighting Unit Target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Target: SWBAT differentiate between the different: types, positions and purposes of light as demonstrated by designing a lighting sequence with pictures, fixtures and gel colors. </a:t>
            </a:r>
          </a:p>
          <a:p>
            <a:pPr lvl="1"/>
            <a:r>
              <a:rPr lang="en-US" dirty="0" smtClean="0"/>
              <a:t>Types of Light = there are different types of lighting fixtures for different tasks</a:t>
            </a:r>
          </a:p>
          <a:p>
            <a:pPr lvl="1"/>
            <a:r>
              <a:rPr lang="en-US" dirty="0" smtClean="0"/>
              <a:t>Positions = Where is the light coming from</a:t>
            </a:r>
          </a:p>
          <a:p>
            <a:pPr lvl="1"/>
            <a:r>
              <a:rPr lang="en-US" dirty="0" smtClean="0"/>
              <a:t>Purpose = Why are we using that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19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Electromagnetic Spectrum</a:t>
            </a:r>
            <a:endParaRPr lang="en-US" dirty="0"/>
          </a:p>
        </p:txBody>
      </p:sp>
      <p:pic>
        <p:nvPicPr>
          <p:cNvPr id="4" name="Content Placeholder 3" descr="what_pic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331387"/>
            <a:ext cx="8229600" cy="5060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Visible light is the ONLY light we can see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1"/>
            <a:ext cx="4604415" cy="2828426"/>
          </a:xfrm>
        </p:spPr>
      </p:pic>
      <p:sp>
        <p:nvSpPr>
          <p:cNvPr id="5" name="TextBox 4"/>
          <p:cNvSpPr txBox="1"/>
          <p:nvPr/>
        </p:nvSpPr>
        <p:spPr>
          <a:xfrm>
            <a:off x="5105400" y="1600200"/>
            <a:ext cx="350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Visible Light: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Only light we can see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Makes up a SMALL portion of the light spectrum (that’s the picture to the left)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Red has a longer wavelength and less energy than Violet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Each color has it’s own wavelength which is why we can see color.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18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listen to a little bit more about the electromagnetic spectrum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0436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www.youtube.com/watch?v=m4t7gTmBK3g</a:t>
            </a:r>
            <a:endParaRPr lang="en-US" dirty="0" smtClean="0"/>
          </a:p>
          <a:p>
            <a:r>
              <a:rPr lang="en-US" dirty="0" err="1" smtClean="0"/>
              <a:t>MonkeySee</a:t>
            </a:r>
            <a:r>
              <a:rPr lang="en-US" dirty="0" smtClean="0"/>
              <a:t> </a:t>
            </a:r>
            <a:r>
              <a:rPr lang="en-US" dirty="0" err="1" smtClean="0"/>
              <a:t>Youtube</a:t>
            </a:r>
            <a:r>
              <a:rPr lang="en-US" dirty="0" smtClean="0"/>
              <a:t>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3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</TotalTime>
  <Words>462</Words>
  <Application>Microsoft Office PowerPoint</Application>
  <PresentationFormat>On-screen Show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Stage Lighting</vt:lpstr>
      <vt:lpstr>Warm Up:</vt:lpstr>
      <vt:lpstr>True</vt:lpstr>
      <vt:lpstr>How about another one: Which way is the dancer spinning?</vt:lpstr>
      <vt:lpstr>And one more.</vt:lpstr>
      <vt:lpstr>Lighting Unit Target</vt:lpstr>
      <vt:lpstr>The Electromagnetic Spectrum</vt:lpstr>
      <vt:lpstr>Visible light is the ONLY light we can see</vt:lpstr>
      <vt:lpstr>Let’s listen to a little bit more about the electromagnetic spectrum</vt:lpstr>
      <vt:lpstr>But how does WHITE light become multiple colors?</vt:lpstr>
      <vt:lpstr>Primaries of Light</vt:lpstr>
      <vt:lpstr>What does it mean to be subtractive?</vt:lpstr>
      <vt:lpstr>Why do we need light on stage?</vt:lpstr>
      <vt:lpstr>So what does light do?</vt:lpstr>
      <vt:lpstr>Natural Lighting</vt:lpstr>
      <vt:lpstr>Dramatic Lighting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Lighting</dc:title>
  <dc:creator>Jamie Tobin</dc:creator>
  <cp:lastModifiedBy>Tobin, Jamie (jtobin@psusd.us)</cp:lastModifiedBy>
  <cp:revision>8</cp:revision>
  <dcterms:created xsi:type="dcterms:W3CDTF">2014-02-13T04:15:37Z</dcterms:created>
  <dcterms:modified xsi:type="dcterms:W3CDTF">2015-02-24T16:01:15Z</dcterms:modified>
</cp:coreProperties>
</file>