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61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D25F-30C9-4CE2-AB7F-8843FE187EC6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2A96-9CA9-4B7D-B3B0-F7C15260BC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D25F-30C9-4CE2-AB7F-8843FE187EC6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2A96-9CA9-4B7D-B3B0-F7C15260B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D25F-30C9-4CE2-AB7F-8843FE187EC6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2A96-9CA9-4B7D-B3B0-F7C15260B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D25F-30C9-4CE2-AB7F-8843FE187EC6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2A96-9CA9-4B7D-B3B0-F7C15260B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D25F-30C9-4CE2-AB7F-8843FE187EC6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3CE2A96-9CA9-4B7D-B3B0-F7C15260BC0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D25F-30C9-4CE2-AB7F-8843FE187EC6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2A96-9CA9-4B7D-B3B0-F7C15260B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D25F-30C9-4CE2-AB7F-8843FE187EC6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2A96-9CA9-4B7D-B3B0-F7C15260B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D25F-30C9-4CE2-AB7F-8843FE187EC6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2A96-9CA9-4B7D-B3B0-F7C15260B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D25F-30C9-4CE2-AB7F-8843FE187EC6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2A96-9CA9-4B7D-B3B0-F7C15260B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D25F-30C9-4CE2-AB7F-8843FE187EC6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2A96-9CA9-4B7D-B3B0-F7C15260B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6D25F-30C9-4CE2-AB7F-8843FE187EC6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CE2A96-9CA9-4B7D-B3B0-F7C15260BC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C66D25F-30C9-4CE2-AB7F-8843FE187EC6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3CE2A96-9CA9-4B7D-B3B0-F7C15260BC0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2609851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r>
              <a:rPr lang="en-US" dirty="0" smtClean="0"/>
              <a:t>Lacerations</a:t>
            </a:r>
            <a:br>
              <a:rPr lang="en-US" dirty="0" smtClean="0"/>
            </a:br>
            <a:r>
              <a:rPr lang="en-US" dirty="0" smtClean="0"/>
              <a:t>Warm Up: What can cause a laceration/cut?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Q.O.D: What is your favorite NON comedic movie?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61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C.O.W.</a:t>
            </a:r>
            <a:endParaRPr lang="en-US" dirty="0"/>
          </a:p>
        </p:txBody>
      </p:sp>
      <p:pic>
        <p:nvPicPr>
          <p:cNvPr id="4" name="Content Placeholder 3" descr="theatre-3.pn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1371600"/>
            <a:ext cx="79248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014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Objective/Essential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causes lacerations?</a:t>
            </a:r>
          </a:p>
          <a:p>
            <a:r>
              <a:rPr lang="en-US" dirty="0" smtClean="0"/>
              <a:t>How are they different?</a:t>
            </a:r>
          </a:p>
          <a:p>
            <a:r>
              <a:rPr lang="en-US" dirty="0" smtClean="0"/>
              <a:t>How do you use the Ben Nye Gel Wound Kit to apply them?</a:t>
            </a:r>
          </a:p>
          <a:p>
            <a:endParaRPr lang="en-US" dirty="0"/>
          </a:p>
          <a:p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By the end of class today we will answer these three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54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talk about lacerations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</a:t>
            </a:r>
            <a:r>
              <a:rPr lang="en-US" dirty="0"/>
              <a:t>a deep cut or tear in skin or flesh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Differences:</a:t>
            </a:r>
          </a:p>
          <a:p>
            <a:pPr lvl="1"/>
            <a:r>
              <a:rPr lang="en-US" dirty="0" smtClean="0"/>
              <a:t>Abrasion (scrape) – sections of skin are missing</a:t>
            </a:r>
          </a:p>
          <a:p>
            <a:pPr lvl="1"/>
            <a:r>
              <a:rPr lang="en-US" dirty="0" smtClean="0"/>
              <a:t>Cut – skin is sliced open but not missing</a:t>
            </a:r>
          </a:p>
          <a:p>
            <a:pPr lvl="1"/>
            <a:r>
              <a:rPr lang="en-US" dirty="0" smtClean="0"/>
              <a:t>Laceration – implies a torn or jagged (uneven) wound</a:t>
            </a:r>
          </a:p>
          <a:p>
            <a:pPr lvl="1"/>
            <a:r>
              <a:rPr lang="en-US" dirty="0" smtClean="0"/>
              <a:t>Gash – a longer and deeper cut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72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you get a laceration?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can you get a laceration?</a:t>
            </a:r>
          </a:p>
          <a:p>
            <a:pPr lvl="1"/>
            <a:r>
              <a:rPr lang="en-US" dirty="0"/>
              <a:t>Cut on something sharp (ex. A knife)</a:t>
            </a:r>
          </a:p>
          <a:p>
            <a:pPr lvl="1"/>
            <a:r>
              <a:rPr lang="en-US" dirty="0"/>
              <a:t>A punch/hit from a person or object (ex. A fist with rings)</a:t>
            </a:r>
          </a:p>
          <a:p>
            <a:pPr lvl="1"/>
            <a:r>
              <a:rPr lang="en-US" dirty="0"/>
              <a:t>Cut from an object flying past you (ex. Metal flying from a car crash)</a:t>
            </a:r>
          </a:p>
          <a:p>
            <a:pPr lvl="1"/>
            <a:r>
              <a:rPr lang="en-US" dirty="0"/>
              <a:t>Incision (opening from surgery) re-opening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25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they look different?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371600"/>
            <a:ext cx="3429000" cy="457493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3333750"/>
            <a:ext cx="4343400" cy="32575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114800" y="1600200"/>
            <a:ext cx="4648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These are BOTH makeup</a:t>
            </a:r>
          </a:p>
          <a:p>
            <a:endParaRPr lang="en-US" dirty="0"/>
          </a:p>
          <a:p>
            <a:r>
              <a:rPr lang="en-US" dirty="0" smtClean="0"/>
              <a:t>What is similar about them?  </a:t>
            </a:r>
          </a:p>
          <a:p>
            <a:endParaRPr lang="en-US" dirty="0"/>
          </a:p>
          <a:p>
            <a:r>
              <a:rPr lang="en-US" dirty="0" smtClean="0"/>
              <a:t>What is different?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895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Lacerations Look Different Because: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caused the injury?</a:t>
            </a:r>
          </a:p>
          <a:p>
            <a:r>
              <a:rPr lang="en-US" dirty="0" smtClean="0"/>
              <a:t>The person themselves </a:t>
            </a:r>
          </a:p>
          <a:p>
            <a:r>
              <a:rPr lang="en-US" dirty="0" smtClean="0"/>
              <a:t>Where the injury occurred?</a:t>
            </a:r>
          </a:p>
          <a:p>
            <a:r>
              <a:rPr lang="en-US" dirty="0" smtClean="0"/>
              <a:t>How old is the injury?</a:t>
            </a:r>
          </a:p>
          <a:p>
            <a:r>
              <a:rPr lang="en-US" dirty="0" smtClean="0"/>
              <a:t>Underlining medical conditions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27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532</TotalTime>
  <Words>215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Lacerations Warm Up: What can cause a laceration/cut?</vt:lpstr>
      <vt:lpstr>C.O.W.</vt:lpstr>
      <vt:lpstr>Objective/Essential Questions</vt:lpstr>
      <vt:lpstr>Lets talk about lacerations</vt:lpstr>
      <vt:lpstr>How can you get a laceration?</vt:lpstr>
      <vt:lpstr>Why do they look different?</vt:lpstr>
      <vt:lpstr>Lacerations Look Different Because: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Lacerations Warm Up: What can cause a laceration/cut?</dc:title>
  <dc:creator>Tobin, Jamie (jtobin@psusd.us)</dc:creator>
  <cp:lastModifiedBy>Tobin, Jamie (jtobin@psusd.us)</cp:lastModifiedBy>
  <cp:revision>5</cp:revision>
  <dcterms:created xsi:type="dcterms:W3CDTF">2014-10-20T14:19:09Z</dcterms:created>
  <dcterms:modified xsi:type="dcterms:W3CDTF">2014-10-20T23:11:37Z</dcterms:modified>
</cp:coreProperties>
</file>