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B8D1BA-341D-4C43-B4C8-BA39CB13817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8E2CBB-6670-415B-8E1A-5AE6A6B712D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0B8ErvdEl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: Given the pictures below; what is the difference between reflection and refraction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3458095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952730"/>
            <a:ext cx="2467320" cy="20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discuss and analyze “What is Light?” and how does it act with its surroundings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about yourself?  </a:t>
            </a:r>
          </a:p>
          <a:p>
            <a:pPr lvl="1"/>
            <a:r>
              <a:rPr lang="en-US" dirty="0" smtClean="0"/>
              <a:t>Does your mood changed based on your surroundings?</a:t>
            </a:r>
          </a:p>
          <a:p>
            <a:pPr lvl="1"/>
            <a:r>
              <a:rPr lang="en-US" dirty="0" smtClean="0"/>
              <a:t>Do you act differently around </a:t>
            </a:r>
            <a:r>
              <a:rPr lang="en-US" smtClean="0"/>
              <a:t>different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7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Travels in a straight line</a:t>
            </a:r>
          </a:p>
          <a:p>
            <a:r>
              <a:rPr lang="en-US" dirty="0" smtClean="0"/>
              <a:t>Beams can be drawn with a line</a:t>
            </a:r>
          </a:p>
          <a:p>
            <a:r>
              <a:rPr lang="en-US" dirty="0" smtClean="0"/>
              <a:t>Cannot travel through opaque objects (like you or the wall)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238193"/>
            <a:ext cx="4648200" cy="308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bouncing off a surface and back to our eyes</a:t>
            </a:r>
          </a:p>
          <a:p>
            <a:r>
              <a:rPr lang="en-US" dirty="0" smtClean="0"/>
              <a:t>All objects reflect light (some more than others)</a:t>
            </a:r>
          </a:p>
          <a:p>
            <a:r>
              <a:rPr lang="en-US" dirty="0" smtClean="0"/>
              <a:t>Smooth surface reflect in an orderly pattern while rough surfaces </a:t>
            </a:r>
            <a:r>
              <a:rPr lang="en-US" b="1" dirty="0" smtClean="0"/>
              <a:t>diffuse</a:t>
            </a:r>
            <a:r>
              <a:rPr lang="en-US" dirty="0" smtClean="0"/>
              <a:t> (spread out) the light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756" y="4648200"/>
            <a:ext cx="44005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bending of a light wave when it enters a new </a:t>
            </a:r>
            <a:r>
              <a:rPr lang="en-US" b="1" dirty="0" smtClean="0"/>
              <a:t>medium </a:t>
            </a:r>
            <a:r>
              <a:rPr lang="en-US" dirty="0" smtClean="0"/>
              <a:t>(environment)</a:t>
            </a:r>
          </a:p>
          <a:p>
            <a:r>
              <a:rPr lang="en-US" dirty="0" smtClean="0"/>
              <a:t>The larger the difference between the two environments, the greater the bend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501789" cy="2595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0"/>
            <a:ext cx="2295525" cy="1990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9423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8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Answer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smtClean="0"/>
              <a:t>Name an object that reflects all the light that is shown on it?</a:t>
            </a:r>
          </a:p>
          <a:p>
            <a:pPr marL="651510" indent="-514350">
              <a:buAutoNum type="arabicPeriod"/>
            </a:pPr>
            <a:r>
              <a:rPr lang="en-US" dirty="0" smtClean="0"/>
              <a:t>Can you calculate where the light will bounce off a smooth reflective surface?</a:t>
            </a:r>
          </a:p>
          <a:p>
            <a:pPr marL="651510" indent="-514350">
              <a:buAutoNum type="arabicPeriod"/>
            </a:pPr>
            <a:r>
              <a:rPr lang="en-US" dirty="0" smtClean="0"/>
              <a:t>Name one activity made more difficult because of refraction (hint…think water):</a:t>
            </a:r>
          </a:p>
          <a:p>
            <a:pPr marL="651510" indent="-514350">
              <a:buAutoNum type="arabicPeriod"/>
            </a:pPr>
            <a:r>
              <a:rPr lang="en-US" dirty="0" smtClean="0"/>
              <a:t>What is the relationship between refraction and the rainbow?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9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little more review on What is 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www.youtube.com/watch?v=50B8ErvdElI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some fun experiments with reflection and refraction:</a:t>
            </a:r>
          </a:p>
          <a:p>
            <a:pPr lvl="1"/>
            <a:r>
              <a:rPr lang="en-US" dirty="0"/>
              <a:t>https://www.youtube.com/watch?v=gDA_nDXM-ck</a:t>
            </a:r>
          </a:p>
        </p:txBody>
      </p:sp>
    </p:spTree>
    <p:extLst>
      <p:ext uri="{BB962C8B-B14F-4D97-AF65-F5344CB8AC3E}">
        <p14:creationId xmlns:p14="http://schemas.microsoft.com/office/powerpoint/2010/main" val="1737387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227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Warm Up : Given the pictures below; what is the difference between reflection and refraction</vt:lpstr>
      <vt:lpstr>Objective</vt:lpstr>
      <vt:lpstr>Light</vt:lpstr>
      <vt:lpstr>Reflection</vt:lpstr>
      <vt:lpstr>Refraction</vt:lpstr>
      <vt:lpstr>Review: Answer these questions</vt:lpstr>
      <vt:lpstr>A little more review on What is Light?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: Given the pictures below; what is the difference between reflection and refraction</dc:title>
  <dc:creator>Tobin, Jamie (jtobin@psusd.us)</dc:creator>
  <cp:lastModifiedBy>Tobin, Jamie (jtobin@psusd.us)</cp:lastModifiedBy>
  <cp:revision>4</cp:revision>
  <dcterms:created xsi:type="dcterms:W3CDTF">2015-02-26T15:44:04Z</dcterms:created>
  <dcterms:modified xsi:type="dcterms:W3CDTF">2015-02-26T16:04:22Z</dcterms:modified>
</cp:coreProperties>
</file>