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8" r:id="rId4"/>
    <p:sldId id="257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2E8CF-E23B-4550-A3A7-FD8ED045B968}" type="datetimeFigureOut">
              <a:rPr lang="en-US" smtClean="0"/>
              <a:t>10/23/2014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0C5BB-A556-4C99-8B49-9F24EF54395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2E8CF-E23B-4550-A3A7-FD8ED045B968}" type="datetimeFigureOut">
              <a:rPr lang="en-US" smtClean="0"/>
              <a:t>10/23/2014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0C5BB-A556-4C99-8B49-9F24EF5439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2E8CF-E23B-4550-A3A7-FD8ED045B968}" type="datetimeFigureOut">
              <a:rPr lang="en-US" smtClean="0"/>
              <a:t>10/23/2014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0C5BB-A556-4C99-8B49-9F24EF5439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2E8CF-E23B-4550-A3A7-FD8ED045B968}" type="datetimeFigureOut">
              <a:rPr lang="en-US" smtClean="0"/>
              <a:t>10/23/2014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0C5BB-A556-4C99-8B49-9F24EF5439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2E8CF-E23B-4550-A3A7-FD8ED045B968}" type="datetimeFigureOut">
              <a:rPr lang="en-US" smtClean="0"/>
              <a:t>10/23/2014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9C20C5BB-A556-4C99-8B49-9F24EF54395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2E8CF-E23B-4550-A3A7-FD8ED045B968}" type="datetimeFigureOut">
              <a:rPr lang="en-US" smtClean="0"/>
              <a:t>10/23/2014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0C5BB-A556-4C99-8B49-9F24EF5439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2E8CF-E23B-4550-A3A7-FD8ED045B968}" type="datetimeFigureOut">
              <a:rPr lang="en-US" smtClean="0"/>
              <a:t>10/23/2014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0C5BB-A556-4C99-8B49-9F24EF5439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2E8CF-E23B-4550-A3A7-FD8ED045B968}" type="datetimeFigureOut">
              <a:rPr lang="en-US" smtClean="0"/>
              <a:t>10/23/2014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0C5BB-A556-4C99-8B49-9F24EF5439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2E8CF-E23B-4550-A3A7-FD8ED045B968}" type="datetimeFigureOut">
              <a:rPr lang="en-US" smtClean="0"/>
              <a:t>10/23/2014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0C5BB-A556-4C99-8B49-9F24EF5439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2E8CF-E23B-4550-A3A7-FD8ED045B968}" type="datetimeFigureOut">
              <a:rPr lang="en-US" smtClean="0"/>
              <a:t>10/23/2014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0C5BB-A556-4C99-8B49-9F24EF5439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2E8CF-E23B-4550-A3A7-FD8ED045B968}" type="datetimeFigureOut">
              <a:rPr lang="en-US" smtClean="0"/>
              <a:t>10/23/2014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0C5BB-A556-4C99-8B49-9F24EF5439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DAB2E8CF-E23B-4550-A3A7-FD8ED045B968}" type="datetimeFigureOut">
              <a:rPr lang="en-US" smtClean="0"/>
              <a:t>10/23/2014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C20C5BB-A556-4C99-8B49-9F24EF543955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eautylish.com/a/vcnrv/halloween-aging-makeup-tutorial" TargetMode="External"/><Relationship Id="rId2" Type="http://schemas.openxmlformats.org/officeDocument/2006/relationships/hyperlink" Target="http://www.youtube.com/watch?v=GaygHzXvIWo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nstructables.com/id/Effective-prosthetics-for-your-YouTube-videos/?ALLSTEPS" TargetMode="Externa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-G0vy7vhlfA" TargetMode="External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Liquid latex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Warm up: What was the hardest part of the old age makeup?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Obj</a:t>
            </a:r>
            <a:r>
              <a:rPr lang="en-US" dirty="0" smtClean="0"/>
              <a:t>/</a:t>
            </a:r>
            <a:r>
              <a:rPr lang="en-US" dirty="0" err="1" smtClean="0"/>
              <a:t>Eqs</a:t>
            </a:r>
            <a:r>
              <a:rPr lang="en-US" dirty="0" smtClean="0"/>
              <a:t>: What is liquid latex and how can we use it?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6272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Old Age Makeup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www.youtube.com/watch?v=GaygHzXvIWo</a:t>
            </a:r>
            <a:endParaRPr lang="en-US" dirty="0" smtClean="0"/>
          </a:p>
          <a:p>
            <a:r>
              <a:rPr lang="en-US" dirty="0" smtClean="0"/>
              <a:t>Tricks = Highlight and contour</a:t>
            </a:r>
          </a:p>
          <a:p>
            <a:r>
              <a:rPr lang="en-US" dirty="0" smtClean="0"/>
              <a:t>You can use liquid latex to look old</a:t>
            </a:r>
          </a:p>
          <a:p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www.beautylish.com/a/vcnrv/halloween-aging-makeup-tutorial</a:t>
            </a:r>
            <a:endParaRPr lang="en-US" dirty="0" smtClean="0"/>
          </a:p>
          <a:p>
            <a:pPr marL="13716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7674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Liquid Latex 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2057400"/>
            <a:ext cx="2514600" cy="2514600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1371600"/>
            <a:ext cx="2743200" cy="3339846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429000" y="1600200"/>
            <a:ext cx="22098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Think liquid balloons</a:t>
            </a:r>
          </a:p>
          <a:p>
            <a:pPr marL="285750" indent="-285750">
              <a:buFont typeface="Arial" pitchFamily="34" charset="0"/>
              <a:buChar char="•"/>
            </a:pPr>
            <a:endParaRPr lang="en-US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Commonly used in special effects makeup</a:t>
            </a:r>
          </a:p>
          <a:p>
            <a:pPr marL="285750" indent="-285750">
              <a:buFont typeface="Arial" pitchFamily="34" charset="0"/>
              <a:buChar char="•"/>
            </a:pPr>
            <a:endParaRPr lang="en-US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Dries solid and fairly clear</a:t>
            </a:r>
          </a:p>
          <a:p>
            <a:pPr marL="285750" indent="-285750">
              <a:buFont typeface="Arial" pitchFamily="34" charset="0"/>
              <a:buChar char="•"/>
            </a:pPr>
            <a:endParaRPr lang="en-US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STICKS TO ITSELF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5457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Rules of Liquid Latex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endParaRPr lang="en-US" dirty="0"/>
          </a:p>
          <a:p>
            <a:pPr lvl="1"/>
            <a:r>
              <a:rPr lang="en-US" dirty="0"/>
              <a:t>Liquid latex does not hurt, sting, prick or itch if you prepared your skin properly. If in any case it does, that means you're allergic to it and should stop.  </a:t>
            </a:r>
            <a:r>
              <a:rPr lang="en-US" b="1" dirty="0" smtClean="0"/>
              <a:t>(Allergic = Don’t use)</a:t>
            </a:r>
            <a:endParaRPr lang="en-US" b="1" dirty="0"/>
          </a:p>
          <a:p>
            <a:pPr lvl="1"/>
            <a:r>
              <a:rPr lang="en-US" dirty="0"/>
              <a:t>You HAVE TO properly vent out liquid latex before using it. Shake the bottle well and keep it open for 5-10 minutes so it can vent out the ammonia. If you're using liquid latex in larger containers, just pour some in a plastic cup and let it breathe for a while before using. it would also help to stir the liquid latex in the process. </a:t>
            </a:r>
            <a:r>
              <a:rPr lang="en-US" dirty="0" smtClean="0"/>
              <a:t> </a:t>
            </a:r>
            <a:r>
              <a:rPr lang="en-US" b="1" dirty="0" smtClean="0"/>
              <a:t>(Vent Latex)</a:t>
            </a:r>
            <a:endParaRPr lang="en-US" b="1" dirty="0"/>
          </a:p>
          <a:p>
            <a:pPr lvl="1"/>
            <a:r>
              <a:rPr lang="en-US" dirty="0"/>
              <a:t>Do not apply liquid latex on any type of wound, acne or irritated skin. </a:t>
            </a:r>
            <a:r>
              <a:rPr lang="en-US" b="1" dirty="0" smtClean="0"/>
              <a:t>(Not on irritated skin)</a:t>
            </a:r>
          </a:p>
          <a:p>
            <a:pPr lvl="1"/>
            <a:r>
              <a:rPr lang="en-US" dirty="0" smtClean="0"/>
              <a:t>Liquid </a:t>
            </a:r>
            <a:r>
              <a:rPr lang="en-US" dirty="0"/>
              <a:t>latex and hair are enemies. shave or wax. unless you want to get hurt. </a:t>
            </a:r>
            <a:r>
              <a:rPr lang="en-US" dirty="0" smtClean="0"/>
              <a:t> </a:t>
            </a:r>
            <a:r>
              <a:rPr lang="en-US" b="1" dirty="0" smtClean="0"/>
              <a:t>(SHAVE!)</a:t>
            </a:r>
          </a:p>
          <a:p>
            <a:pPr lvl="1"/>
            <a:r>
              <a:rPr lang="en-US" dirty="0" smtClean="0"/>
              <a:t>Latex </a:t>
            </a:r>
            <a:r>
              <a:rPr lang="en-US" dirty="0"/>
              <a:t>like most paint, is highly </a:t>
            </a:r>
            <a:r>
              <a:rPr lang="en-US" dirty="0" smtClean="0"/>
              <a:t>flammable. </a:t>
            </a:r>
            <a:r>
              <a:rPr lang="en-US" b="1" dirty="0" smtClean="0"/>
              <a:t>(Don’t go near an open flame)</a:t>
            </a:r>
          </a:p>
          <a:p>
            <a:pPr lvl="1"/>
            <a:r>
              <a:rPr lang="en-US" dirty="0" smtClean="0"/>
              <a:t>While </a:t>
            </a:r>
            <a:r>
              <a:rPr lang="en-US" dirty="0"/>
              <a:t>working with liquid latex, do not use any container or mixing sticks that you will use in the future for your food. </a:t>
            </a:r>
            <a:r>
              <a:rPr lang="en-US" b="1" dirty="0" smtClean="0"/>
              <a:t>(NOT EDIBLE!)</a:t>
            </a:r>
          </a:p>
          <a:p>
            <a:pPr lvl="1"/>
            <a:r>
              <a:rPr lang="en-US" dirty="0" smtClean="0"/>
              <a:t>Keep </a:t>
            </a:r>
            <a:r>
              <a:rPr lang="en-US" dirty="0"/>
              <a:t>it away from children. </a:t>
            </a:r>
            <a:r>
              <a:rPr lang="en-US" b="1" dirty="0" smtClean="0"/>
              <a:t>(Or sometimes high </a:t>
            </a:r>
            <a:r>
              <a:rPr lang="en-US" b="1" dirty="0" err="1" smtClean="0"/>
              <a:t>schoolers</a:t>
            </a:r>
            <a:r>
              <a:rPr lang="en-US" b="1" dirty="0" smtClean="0"/>
              <a:t>)</a:t>
            </a:r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799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Latex Prosthetics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1" y="1447801"/>
            <a:ext cx="5683910" cy="4267200"/>
          </a:xfrm>
        </p:spPr>
      </p:pic>
      <p:sp>
        <p:nvSpPr>
          <p:cNvPr id="5" name="TextBox 4"/>
          <p:cNvSpPr txBox="1"/>
          <p:nvPr/>
        </p:nvSpPr>
        <p:spPr>
          <a:xfrm>
            <a:off x="5791200" y="1288742"/>
            <a:ext cx="22098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How do you think this was created?</a:t>
            </a:r>
          </a:p>
          <a:p>
            <a:endParaRPr lang="en-US" dirty="0"/>
          </a:p>
          <a:p>
            <a:r>
              <a:rPr lang="en-US" dirty="0" smtClean="0"/>
              <a:t>What materials were used?</a:t>
            </a:r>
          </a:p>
          <a:p>
            <a:endParaRPr lang="en-US" dirty="0"/>
          </a:p>
          <a:p>
            <a:r>
              <a:rPr lang="en-US" dirty="0" smtClean="0">
                <a:hlinkClick r:id="rId3"/>
              </a:rPr>
              <a:t>http://www.instructables.com/id/Effective-prosthetics-for-your-YouTube-videos/?ALLSTEPS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7402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It can be used to create fake bones or tendons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6200" y="1524000"/>
            <a:ext cx="4708525" cy="4708525"/>
          </a:xfrm>
        </p:spPr>
      </p:pic>
      <p:sp>
        <p:nvSpPr>
          <p:cNvPr id="5" name="TextBox 4"/>
          <p:cNvSpPr txBox="1"/>
          <p:nvPr/>
        </p:nvSpPr>
        <p:spPr>
          <a:xfrm>
            <a:off x="685800" y="1981200"/>
            <a:ext cx="1828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Each step is layered on and painted for depth</a:t>
            </a:r>
          </a:p>
          <a:p>
            <a:endParaRPr lang="en-US" dirty="0"/>
          </a:p>
          <a:p>
            <a:r>
              <a:rPr lang="en-US" dirty="0" smtClean="0"/>
              <a:t>Scar wax is used to create peeled skin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9995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Raised “veins/branches/scars”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1524000"/>
            <a:ext cx="3531393" cy="4708525"/>
          </a:xfrm>
        </p:spPr>
      </p:pic>
      <p:sp>
        <p:nvSpPr>
          <p:cNvPr id="5" name="TextBox 4"/>
          <p:cNvSpPr txBox="1"/>
          <p:nvPr/>
        </p:nvSpPr>
        <p:spPr>
          <a:xfrm>
            <a:off x="4572000" y="1676400"/>
            <a:ext cx="43434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How do we think this was created?</a:t>
            </a:r>
          </a:p>
          <a:p>
            <a:endParaRPr lang="en-US" dirty="0"/>
          </a:p>
          <a:p>
            <a:r>
              <a:rPr lang="en-US" dirty="0" smtClean="0"/>
              <a:t>What steps need to be taken?</a:t>
            </a:r>
          </a:p>
          <a:p>
            <a:endParaRPr lang="en-US" dirty="0"/>
          </a:p>
          <a:p>
            <a:r>
              <a:rPr lang="en-US" dirty="0" smtClean="0"/>
              <a:t>Knowing what we know about liquid latex what would you have to pay attention for?</a:t>
            </a:r>
          </a:p>
          <a:p>
            <a:endParaRPr lang="en-US" dirty="0"/>
          </a:p>
          <a:p>
            <a:r>
              <a:rPr lang="en-US" dirty="0" smtClean="0"/>
              <a:t>What can be done to take this one step further?</a:t>
            </a:r>
          </a:p>
          <a:p>
            <a:endParaRPr lang="en-US" dirty="0"/>
          </a:p>
          <a:p>
            <a:r>
              <a:rPr lang="en-US" dirty="0" smtClean="0">
                <a:hlinkClick r:id="rId3"/>
              </a:rPr>
              <a:t>http://www.youtube.com/watch?v=-G0vy7vhlfA</a:t>
            </a: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0734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963</TotalTime>
  <Words>193</Words>
  <Application>Microsoft Office PowerPoint</Application>
  <PresentationFormat>On-screen Show (4:3)</PresentationFormat>
  <Paragraphs>45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Apex</vt:lpstr>
      <vt:lpstr>Liquid latex Warm up: What was the hardest part of the old age makeup?</vt:lpstr>
      <vt:lpstr>Old Age Makeup</vt:lpstr>
      <vt:lpstr>Liquid Latex </vt:lpstr>
      <vt:lpstr>Rules of Liquid Latex</vt:lpstr>
      <vt:lpstr>Latex Prosthetics</vt:lpstr>
      <vt:lpstr>It can be used to create fake bones or tendons</vt:lpstr>
      <vt:lpstr>Raised “veins/branches/scars”</vt:lpstr>
    </vt:vector>
  </TitlesOfParts>
  <Company>Palm Springs Unified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Tobin, Jamie (jtobin@psusd.us)</dc:creator>
  <cp:lastModifiedBy>Tobin, Jamie (jtobin@psusd.us)</cp:lastModifiedBy>
  <cp:revision>8</cp:revision>
  <dcterms:created xsi:type="dcterms:W3CDTF">2014-10-22T14:31:56Z</dcterms:created>
  <dcterms:modified xsi:type="dcterms:W3CDTF">2014-10-23T23:51:20Z</dcterms:modified>
</cp:coreProperties>
</file>