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8A6EA1-42CC-480B-8CAE-C21B1C41F154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AC1381-7481-4131-A996-F6817B784AE3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Makeup – New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Target = SWBAT research, design and create their own zombie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Makeup?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dirty="0" smtClean="0"/>
              <a:t>Why does everyone wear makeup on stage?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438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Stage lights wash out an actors features, it flattens them, so adding makeup adds depth to an actors face</a:t>
            </a:r>
          </a:p>
          <a:p>
            <a:pPr marL="342900" indent="-342900">
              <a:buAutoNum type="arabicPeriod"/>
            </a:pPr>
            <a:r>
              <a:rPr lang="en-US" dirty="0" smtClean="0"/>
              <a:t>Actors sweat under stage light, then the light would reflect off that sweat and no one likes a shiny actor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2769" y="3810000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stage makeup = cake makeup</a:t>
            </a:r>
          </a:p>
          <a:p>
            <a:r>
              <a:rPr lang="en-US" dirty="0"/>
              <a:t>	</a:t>
            </a:r>
            <a:r>
              <a:rPr lang="en-US" dirty="0" smtClean="0"/>
              <a:t>Includes:</a:t>
            </a:r>
          </a:p>
          <a:p>
            <a:r>
              <a:rPr lang="en-US" dirty="0"/>
              <a:t>	</a:t>
            </a:r>
            <a:r>
              <a:rPr lang="en-US" dirty="0" smtClean="0"/>
              <a:t>Foundation</a:t>
            </a:r>
          </a:p>
          <a:p>
            <a:r>
              <a:rPr lang="en-US" dirty="0" smtClean="0"/>
              <a:t>	Concealer</a:t>
            </a:r>
          </a:p>
          <a:p>
            <a:r>
              <a:rPr lang="en-US" dirty="0"/>
              <a:t>	</a:t>
            </a:r>
            <a:r>
              <a:rPr lang="en-US" dirty="0" smtClean="0"/>
              <a:t>Blush</a:t>
            </a:r>
          </a:p>
          <a:p>
            <a:r>
              <a:rPr lang="en-US" dirty="0"/>
              <a:t>	</a:t>
            </a:r>
            <a:r>
              <a:rPr lang="en-US" dirty="0" smtClean="0"/>
              <a:t>Highlight and Contour</a:t>
            </a:r>
          </a:p>
          <a:p>
            <a:r>
              <a:rPr lang="en-US" dirty="0"/>
              <a:t>	</a:t>
            </a:r>
            <a:r>
              <a:rPr lang="en-US" dirty="0" smtClean="0"/>
              <a:t>Eye Liner</a:t>
            </a:r>
          </a:p>
          <a:p>
            <a:r>
              <a:rPr lang="en-US" dirty="0"/>
              <a:t>	</a:t>
            </a:r>
            <a:r>
              <a:rPr lang="en-US" dirty="0" smtClean="0"/>
              <a:t>Lip Color</a:t>
            </a:r>
          </a:p>
          <a:p>
            <a:r>
              <a:rPr lang="en-US" dirty="0"/>
              <a:t>	</a:t>
            </a:r>
            <a:r>
              <a:rPr lang="en-US" dirty="0" smtClean="0"/>
              <a:t>Eye Color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8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Makeup is More Exaggerated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3429000" cy="3429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590800"/>
            <a:ext cx="4502151" cy="3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Men’s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Wear a button up or zip up shirt</a:t>
            </a:r>
          </a:p>
          <a:p>
            <a:r>
              <a:rPr lang="en-US" dirty="0" smtClean="0"/>
              <a:t>2. Clean shaven and clean face</a:t>
            </a:r>
          </a:p>
          <a:p>
            <a:r>
              <a:rPr lang="en-US" dirty="0" smtClean="0"/>
              <a:t>3. Moisturize your face</a:t>
            </a:r>
          </a:p>
          <a:p>
            <a:r>
              <a:rPr lang="en-US" dirty="0" smtClean="0"/>
              <a:t>4. Apply foundation – As close to your skin tone as possible (can go darker for a proscenium shade) *Less is more*</a:t>
            </a:r>
          </a:p>
          <a:p>
            <a:r>
              <a:rPr lang="en-US" dirty="0" smtClean="0"/>
              <a:t>5. Contour natural shadows on your face *Contour Down</a:t>
            </a:r>
          </a:p>
          <a:p>
            <a:r>
              <a:rPr lang="en-US" dirty="0" smtClean="0"/>
              <a:t>6. For every contour there should be a highlight *Highlight up</a:t>
            </a:r>
          </a:p>
          <a:p>
            <a:r>
              <a:rPr lang="en-US" dirty="0" smtClean="0"/>
              <a:t>7. Blush on the apple of your cheek to hair line *Fish Face*</a:t>
            </a:r>
          </a:p>
          <a:p>
            <a:r>
              <a:rPr lang="en-US" dirty="0" smtClean="0"/>
              <a:t>8. Eye Liner – Brown tones, both on eye lid and under lashes</a:t>
            </a:r>
          </a:p>
          <a:p>
            <a:r>
              <a:rPr lang="en-US" dirty="0" smtClean="0"/>
              <a:t>9. Lip color – natural colors</a:t>
            </a:r>
          </a:p>
          <a:p>
            <a:r>
              <a:rPr lang="en-US" dirty="0" smtClean="0"/>
              <a:t>10. Set with powder all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men’s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Wear a button up or zippered shirt</a:t>
            </a:r>
          </a:p>
          <a:p>
            <a:r>
              <a:rPr lang="en-US" dirty="0" smtClean="0"/>
              <a:t> 2. Clean shaven and clean face</a:t>
            </a:r>
          </a:p>
          <a:p>
            <a:r>
              <a:rPr lang="en-US" dirty="0" smtClean="0"/>
              <a:t>3. Moisturizer</a:t>
            </a:r>
          </a:p>
          <a:p>
            <a:r>
              <a:rPr lang="en-US" dirty="0" smtClean="0"/>
              <a:t>4. Apply foundation – skin toned or one shade darker *less is more</a:t>
            </a:r>
          </a:p>
          <a:p>
            <a:r>
              <a:rPr lang="en-US" dirty="0" smtClean="0"/>
              <a:t>5. Contour face – blend down – use natural shape of face</a:t>
            </a:r>
          </a:p>
          <a:p>
            <a:r>
              <a:rPr lang="en-US" dirty="0" smtClean="0"/>
              <a:t>6. For every contour there should be a highlight – blend up</a:t>
            </a:r>
          </a:p>
          <a:p>
            <a:r>
              <a:rPr lang="en-US" dirty="0" smtClean="0"/>
              <a:t>7. Blush – apples of your cheeks to your hair line *Fish face*</a:t>
            </a:r>
          </a:p>
          <a:p>
            <a:r>
              <a:rPr lang="en-US" dirty="0" smtClean="0"/>
              <a:t>8. Eye Liner – brown – upper lid and under lower lashes</a:t>
            </a:r>
          </a:p>
          <a:p>
            <a:r>
              <a:rPr lang="en-US" dirty="0" smtClean="0"/>
              <a:t>9. Lip Color – Natural tones </a:t>
            </a:r>
          </a:p>
          <a:p>
            <a:r>
              <a:rPr lang="en-US" dirty="0" smtClean="0"/>
              <a:t>10. Set with powder</a:t>
            </a:r>
          </a:p>
        </p:txBody>
      </p:sp>
    </p:spTree>
    <p:extLst>
      <p:ext uri="{BB962C8B-B14F-4D97-AF65-F5344CB8AC3E}">
        <p14:creationId xmlns:p14="http://schemas.microsoft.com/office/powerpoint/2010/main" val="28350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 do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Cleanser</a:t>
            </a:r>
            <a:endParaRPr lang="en-US" dirty="0" smtClean="0"/>
          </a:p>
          <a:p>
            <a:r>
              <a:rPr lang="en-US" dirty="0" smtClean="0"/>
              <a:t>Moisturizer</a:t>
            </a:r>
          </a:p>
          <a:p>
            <a:r>
              <a:rPr lang="en-US" dirty="0" smtClean="0"/>
              <a:t>Primer (optional depends on foundation)</a:t>
            </a:r>
          </a:p>
          <a:p>
            <a:r>
              <a:rPr lang="en-US" dirty="0" smtClean="0"/>
              <a:t>Foundation</a:t>
            </a:r>
          </a:p>
          <a:p>
            <a:r>
              <a:rPr lang="en-US" dirty="0" smtClean="0"/>
              <a:t>Concealer</a:t>
            </a:r>
          </a:p>
          <a:p>
            <a:r>
              <a:rPr lang="en-US" dirty="0" smtClean="0"/>
              <a:t>Contour</a:t>
            </a:r>
          </a:p>
          <a:p>
            <a:r>
              <a:rPr lang="en-US" dirty="0" smtClean="0"/>
              <a:t>Highlight</a:t>
            </a:r>
          </a:p>
          <a:p>
            <a:r>
              <a:rPr lang="en-US" dirty="0" smtClean="0"/>
              <a:t>Setting Powder</a:t>
            </a:r>
          </a:p>
          <a:p>
            <a:r>
              <a:rPr lang="en-US" dirty="0" smtClean="0"/>
              <a:t>Eye Liner</a:t>
            </a:r>
          </a:p>
          <a:p>
            <a:r>
              <a:rPr lang="en-US" dirty="0" smtClean="0"/>
              <a:t>Blush</a:t>
            </a:r>
          </a:p>
          <a:p>
            <a:r>
              <a:rPr lang="en-US" dirty="0" smtClean="0"/>
              <a:t>Lip Color</a:t>
            </a:r>
          </a:p>
          <a:p>
            <a:r>
              <a:rPr lang="en-US" dirty="0" smtClean="0"/>
              <a:t>Eye Color = Optional</a:t>
            </a:r>
          </a:p>
          <a:p>
            <a:pPr lvl="1"/>
            <a:r>
              <a:rPr lang="en-US" dirty="0" smtClean="0"/>
              <a:t>Mascara or fake eye lashes</a:t>
            </a:r>
          </a:p>
          <a:p>
            <a:pPr lvl="1"/>
            <a:r>
              <a:rPr lang="en-US" dirty="0" smtClean="0"/>
              <a:t>Eye Shadow</a:t>
            </a:r>
          </a:p>
        </p:txBody>
      </p:sp>
    </p:spTree>
    <p:extLst>
      <p:ext uri="{BB962C8B-B14F-4D97-AF65-F5344CB8AC3E}">
        <p14:creationId xmlns:p14="http://schemas.microsoft.com/office/powerpoint/2010/main" val="2012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804</TotalTime>
  <Words>347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Makeup – New Unit</vt:lpstr>
      <vt:lpstr>Why Makeup?</vt:lpstr>
      <vt:lpstr>Stage Makeup is More Exaggerated</vt:lpstr>
      <vt:lpstr>Steps for Men’s Makeup</vt:lpstr>
      <vt:lpstr>Steps to men’s makeup</vt:lpstr>
      <vt:lpstr>Now what do you need?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Makeup – New Unit</dc:title>
  <dc:creator>Tobin, Jamie (jtobin@psusd.us)</dc:creator>
  <cp:lastModifiedBy>Tobin, Jamie (jtobin@psusd.us)</cp:lastModifiedBy>
  <cp:revision>7</cp:revision>
  <dcterms:created xsi:type="dcterms:W3CDTF">2014-10-03T14:49:21Z</dcterms:created>
  <dcterms:modified xsi:type="dcterms:W3CDTF">2014-10-06T22:04:01Z</dcterms:modified>
</cp:coreProperties>
</file>