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D540B2-8C46-45CE-A8EE-1F8AFC19BD3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14D42C-9499-4533-809A-5D3FDBCC0C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Metamorphoses: The On Going design project during </a:t>
            </a:r>
            <a:r>
              <a:rPr lang="en-US" dirty="0" err="1" smtClean="0"/>
              <a:t>Seussical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Entire Play Read Due Friday 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look for when reading: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: What is going on?</a:t>
            </a:r>
          </a:p>
          <a:p>
            <a:r>
              <a:rPr lang="en-US" dirty="0" smtClean="0"/>
              <a:t>Obvious Light and Sound Cues: Do they talk about a sunrise or a dark stormy scene?</a:t>
            </a:r>
          </a:p>
          <a:p>
            <a:r>
              <a:rPr lang="en-US" dirty="0" smtClean="0"/>
              <a:t>Set necessities: What do you absolutely need?</a:t>
            </a:r>
          </a:p>
          <a:p>
            <a:r>
              <a:rPr lang="en-US" dirty="0" smtClean="0"/>
              <a:t>When is the play set? Do we need to set it then?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Process for </a:t>
            </a:r>
            <a:r>
              <a:rPr lang="en-US" dirty="0" smtClean="0"/>
              <a:t>Project</a:t>
            </a:r>
            <a:br>
              <a:rPr lang="en-US" dirty="0" smtClean="0"/>
            </a:br>
            <a:r>
              <a:rPr lang="en-US" dirty="0" smtClean="0"/>
              <a:t>Don’t write this down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Play</a:t>
            </a:r>
          </a:p>
          <a:p>
            <a:r>
              <a:rPr lang="en-US" dirty="0" smtClean="0"/>
              <a:t>Design the Set</a:t>
            </a:r>
          </a:p>
          <a:p>
            <a:r>
              <a:rPr lang="en-US" dirty="0" smtClean="0"/>
              <a:t>Draft a Ground Plan</a:t>
            </a:r>
          </a:p>
          <a:p>
            <a:r>
              <a:rPr lang="en-US" dirty="0" smtClean="0"/>
              <a:t>General lighting and sound cues</a:t>
            </a:r>
          </a:p>
          <a:p>
            <a:r>
              <a:rPr lang="en-US" dirty="0" smtClean="0"/>
              <a:t>Costume Rendering</a:t>
            </a:r>
          </a:p>
          <a:p>
            <a:r>
              <a:rPr lang="en-US" dirty="0" smtClean="0"/>
              <a:t>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Design Project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Hand drawn (not drafted) ground plan of your set and </a:t>
            </a:r>
            <a:r>
              <a:rPr lang="en-US" b="1" dirty="0" smtClean="0"/>
              <a:t>ONE</a:t>
            </a:r>
            <a:r>
              <a:rPr lang="en-US" dirty="0" smtClean="0"/>
              <a:t> front view rendering of your set</a:t>
            </a:r>
          </a:p>
          <a:p>
            <a:r>
              <a:rPr lang="en-US" dirty="0" smtClean="0"/>
              <a:t>Lighting Plot explanation with specifics aka What color will be used in front light, side light, down light, etc.  What is the general theme you are trying to achieve.</a:t>
            </a:r>
          </a:p>
          <a:p>
            <a:r>
              <a:rPr lang="en-US" dirty="0" smtClean="0"/>
              <a:t>Sound Cues – At least 2 sound cues explained throughout the play</a:t>
            </a:r>
          </a:p>
          <a:p>
            <a:r>
              <a:rPr lang="en-US" dirty="0" smtClean="0"/>
              <a:t>Costume Rendering – </a:t>
            </a:r>
            <a:r>
              <a:rPr lang="en-US" b="1" dirty="0" smtClean="0"/>
              <a:t>ONE </a:t>
            </a:r>
            <a:r>
              <a:rPr lang="en-US" dirty="0" smtClean="0"/>
              <a:t> fully drawn out and colored costume rendering of a character</a:t>
            </a:r>
          </a:p>
          <a:p>
            <a:r>
              <a:rPr lang="en-US" dirty="0" smtClean="0"/>
              <a:t>Research – Lots of visual research to support all these design choices</a:t>
            </a:r>
          </a:p>
          <a:p>
            <a:r>
              <a:rPr lang="en-US" dirty="0" smtClean="0"/>
              <a:t>NO PRESENTATION</a:t>
            </a:r>
          </a:p>
          <a:p>
            <a:r>
              <a:rPr lang="en-US" dirty="0" smtClean="0"/>
              <a:t>200 Point Project – 40 points per section – Rubric on </a:t>
            </a:r>
            <a:r>
              <a:rPr lang="en-US" dirty="0" err="1" smtClean="0"/>
              <a:t>monday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</a:t>
            </a:r>
            <a:r>
              <a:rPr lang="en-US" b="1" dirty="0" smtClean="0"/>
              <a:t>WHEN</a:t>
            </a:r>
            <a:r>
              <a:rPr lang="en-US" dirty="0" smtClean="0"/>
              <a:t> to set your play</a:t>
            </a:r>
          </a:p>
          <a:p>
            <a:r>
              <a:rPr lang="en-US" dirty="0" smtClean="0"/>
              <a:t>Decide the </a:t>
            </a:r>
            <a:r>
              <a:rPr lang="en-US" b="1" dirty="0" smtClean="0"/>
              <a:t>THEME</a:t>
            </a:r>
            <a:r>
              <a:rPr lang="en-US" dirty="0" smtClean="0"/>
              <a:t> of your play</a:t>
            </a:r>
          </a:p>
          <a:p>
            <a:r>
              <a:rPr lang="en-US" dirty="0" smtClean="0"/>
              <a:t>Start sketching AND make a list of research you need to do</a:t>
            </a:r>
          </a:p>
          <a:p>
            <a:pPr lvl="1"/>
            <a:r>
              <a:rPr lang="en-US" dirty="0" smtClean="0"/>
              <a:t>Ex.  1950s fashion and furniture if you decide to set it then</a:t>
            </a: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666</TotalTime>
  <Words>239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Metamorphoses: The On Going design project during Seussical</vt:lpstr>
      <vt:lpstr>What to look for when reading:</vt:lpstr>
      <vt:lpstr>General Process for Project Don’t write this down yet</vt:lpstr>
      <vt:lpstr>Final Design Project Specs</vt:lpstr>
      <vt:lpstr>Today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Metamorphoses: The On Going design project during Seussical</dc:title>
  <dc:creator>Tobin, Jamie (jtobin@psusd.us)</dc:creator>
  <cp:lastModifiedBy>Tobin, Jamie (jtobin@psusd.us)</cp:lastModifiedBy>
  <cp:revision>6</cp:revision>
  <dcterms:created xsi:type="dcterms:W3CDTF">2015-04-06T16:03:58Z</dcterms:created>
  <dcterms:modified xsi:type="dcterms:W3CDTF">2015-05-01T21:22:35Z</dcterms:modified>
</cp:coreProperties>
</file>