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A52D4B-A472-4334-94C7-29273EAE9B83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CE003B-531E-4848-86D7-0A0DCE4C630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</a:t>
            </a:r>
            <a:br>
              <a:rPr lang="en-US" dirty="0" smtClean="0"/>
            </a:br>
            <a:r>
              <a:rPr lang="en-US" dirty="0" smtClean="0"/>
              <a:t>3/11 Name one thing you learned in the theatre the last 2 Days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Obj</a:t>
            </a:r>
            <a:r>
              <a:rPr lang="en-US" dirty="0" smtClean="0"/>
              <a:t>: SWBAT differentiate between different parts of a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Handling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secure your wrench to your </a:t>
            </a:r>
            <a:r>
              <a:rPr lang="en-US" dirty="0" smtClean="0"/>
              <a:t>belt/pants</a:t>
            </a:r>
          </a:p>
          <a:p>
            <a:pPr lvl="1"/>
            <a:r>
              <a:rPr lang="en-US" dirty="0" smtClean="0"/>
              <a:t>Wrench is always within arms reach</a:t>
            </a:r>
          </a:p>
          <a:p>
            <a:pPr lvl="1"/>
            <a:r>
              <a:rPr lang="en-US" dirty="0" smtClean="0"/>
              <a:t>If you drop the wrench it won’t fall therefore causing:</a:t>
            </a:r>
          </a:p>
          <a:p>
            <a:pPr lvl="2"/>
            <a:r>
              <a:rPr lang="en-US" dirty="0" smtClean="0"/>
              <a:t>You to have to go get it</a:t>
            </a:r>
          </a:p>
          <a:p>
            <a:pPr lvl="2"/>
            <a:r>
              <a:rPr lang="en-US" dirty="0" smtClean="0"/>
              <a:t>Landing on a set piece breaking it</a:t>
            </a:r>
          </a:p>
          <a:p>
            <a:pPr lvl="2"/>
            <a:r>
              <a:rPr lang="en-US" dirty="0" smtClean="0"/>
              <a:t>Landing on a person and breaking them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6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Handling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out when “Going Dark” aka turning off </a:t>
            </a:r>
            <a:r>
              <a:rPr lang="en-US" dirty="0" smtClean="0"/>
              <a:t>lights</a:t>
            </a:r>
          </a:p>
          <a:p>
            <a:pPr lvl="1"/>
            <a:r>
              <a:rPr lang="en-US" dirty="0" smtClean="0"/>
              <a:t>Gives everyone on stage a heads up that the lights are turning off</a:t>
            </a:r>
          </a:p>
          <a:p>
            <a:r>
              <a:rPr lang="en-US" dirty="0" smtClean="0"/>
              <a:t>Also call things like:</a:t>
            </a:r>
          </a:p>
          <a:p>
            <a:pPr lvl="1"/>
            <a:r>
              <a:rPr lang="en-US" dirty="0" err="1" smtClean="0"/>
              <a:t>Flys</a:t>
            </a:r>
            <a:r>
              <a:rPr lang="en-US" dirty="0" smtClean="0"/>
              <a:t> coming in or out</a:t>
            </a:r>
          </a:p>
          <a:p>
            <a:pPr lvl="1"/>
            <a:r>
              <a:rPr lang="en-US" dirty="0" smtClean="0"/>
              <a:t>Electrics coming in or out</a:t>
            </a:r>
          </a:p>
          <a:p>
            <a:pPr lvl="1"/>
            <a:r>
              <a:rPr lang="en-US" dirty="0" smtClean="0"/>
              <a:t>Loud Noises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9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Break Down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94" t="23708" r="19098" b="27890"/>
          <a:stretch>
            <a:fillRect/>
          </a:stretch>
        </p:blipFill>
        <p:spPr bwMode="auto">
          <a:xfrm>
            <a:off x="228600" y="1219200"/>
            <a:ext cx="47026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500" t="30000" r="17000" b="28667"/>
          <a:stretch>
            <a:fillRect/>
          </a:stretch>
        </p:blipFill>
        <p:spPr bwMode="auto">
          <a:xfrm>
            <a:off x="3124200" y="3980873"/>
            <a:ext cx="5638800" cy="264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447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fixtures to the left are standard ERS lights from two different companies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the same Source 4 ERS, but as LED Source 4s…note they are about 10 times more expensive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Fresnels</a:t>
            </a:r>
            <a:r>
              <a:rPr lang="en-US" dirty="0" smtClean="0"/>
              <a:t>, </a:t>
            </a:r>
            <a:r>
              <a:rPr lang="en-US" dirty="0" err="1" smtClean="0"/>
              <a:t>Parcans</a:t>
            </a:r>
            <a:r>
              <a:rPr lang="en-US" dirty="0" smtClean="0"/>
              <a:t> and Source 4 Pars: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33" t="32064" r="20371" b="20199"/>
          <a:stretch>
            <a:fillRect/>
          </a:stretch>
        </p:blipFill>
        <p:spPr bwMode="auto">
          <a:xfrm>
            <a:off x="152400" y="1524000"/>
            <a:ext cx="45284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250" t="35333" r="21500" b="28667"/>
          <a:stretch>
            <a:fillRect/>
          </a:stretch>
        </p:blipFill>
        <p:spPr bwMode="auto">
          <a:xfrm>
            <a:off x="228600" y="4229745"/>
            <a:ext cx="5410201" cy="24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3500" t="24667" r="21000" b="20667"/>
          <a:stretch>
            <a:fillRect/>
          </a:stretch>
        </p:blipFill>
        <p:spPr bwMode="auto">
          <a:xfrm>
            <a:off x="4876800" y="1371600"/>
            <a:ext cx="4089400" cy="27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for fun…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5333" r="22750" b="19333"/>
          <a:stretch>
            <a:fillRect/>
          </a:stretch>
        </p:blipFill>
        <p:spPr bwMode="auto">
          <a:xfrm>
            <a:off x="152400" y="1143000"/>
            <a:ext cx="41596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545" t="31582" r="20909" b="13468"/>
          <a:stretch>
            <a:fillRect/>
          </a:stretch>
        </p:blipFill>
        <p:spPr bwMode="auto">
          <a:xfrm>
            <a:off x="228600" y="3886200"/>
            <a:ext cx="3810000" cy="26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3500" t="27333" r="20750" b="8667"/>
          <a:stretch>
            <a:fillRect/>
          </a:stretch>
        </p:blipFill>
        <p:spPr bwMode="auto">
          <a:xfrm>
            <a:off x="4419600" y="2286000"/>
            <a:ext cx="4357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 descr="IMG_1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51054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2004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lighting fixture contains a lamp (bulb), reflector and sometimes a lens.  </a:t>
            </a:r>
          </a:p>
          <a:p>
            <a:endParaRPr lang="en-US" dirty="0"/>
          </a:p>
          <a:p>
            <a:r>
              <a:rPr lang="en-US" dirty="0" err="1" smtClean="0"/>
              <a:t>Parcans</a:t>
            </a:r>
            <a:r>
              <a:rPr lang="en-US" dirty="0" smtClean="0"/>
              <a:t> do not have a lens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Lighting Fixture</a:t>
            </a:r>
            <a:endParaRPr lang="en-US" dirty="0"/>
          </a:p>
        </p:txBody>
      </p:sp>
      <p:pic>
        <p:nvPicPr>
          <p:cNvPr id="4" name="Content Placeholder 3" descr="Source4labele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5372746" cy="49530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219200"/>
            <a:ext cx="304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Lamp Housing – Back of fixture that holds the lamp (the bulb)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C-Clamp – Metal bracket that holds the fixture to the pipe or batten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Yoke – U-Shaped bracket which connects the C-Clamp to the fixture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Safety Cable – Goes around the fixture and the pipe as a back up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Shutter Handle – Controls the shutters to change the shape of the light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Power Cable  - What you plug 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Gel Frame Holder – Holds the gel which creates the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– Clamp Close Up</a:t>
            </a:r>
            <a:endParaRPr lang="en-US" dirty="0"/>
          </a:p>
        </p:txBody>
      </p:sp>
      <p:pic>
        <p:nvPicPr>
          <p:cNvPr id="4" name="Content Placeholder 3" descr="IMG_1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524000"/>
            <a:ext cx="5283200" cy="4800599"/>
          </a:xfrm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Crescent wrenches are used to tighten or loosen all the bolts around a fixture.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½ Bolt under the yoke is called the “Jesus” nut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NEVER loosen the “Jesus Nut” to rotate the fixture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rotate fixture use the Pivot Locking Bolt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Hanging Lights</a:t>
            </a:r>
            <a:endParaRPr lang="en-US" dirty="0"/>
          </a:p>
        </p:txBody>
      </p:sp>
      <p:pic>
        <p:nvPicPr>
          <p:cNvPr id="4" name="Content Placeholder 3" descr="IMG_1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4877" y="2208477"/>
            <a:ext cx="4866217" cy="3649663"/>
          </a:xfrm>
        </p:spPr>
      </p:pic>
      <p:sp>
        <p:nvSpPr>
          <p:cNvPr id="5" name="TextBox 4"/>
          <p:cNvSpPr txBox="1"/>
          <p:nvPr/>
        </p:nvSpPr>
        <p:spPr>
          <a:xfrm>
            <a:off x="4966283" y="1295400"/>
            <a:ext cx="3429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Batten – Standard lighting pipe (also known as </a:t>
            </a:r>
            <a:r>
              <a:rPr lang="en-US" sz="2400" b="1" dirty="0" smtClean="0"/>
              <a:t>Electrics</a:t>
            </a:r>
            <a:r>
              <a:rPr lang="en-US" dirty="0" smtClean="0"/>
              <a:t> </a:t>
            </a:r>
            <a:r>
              <a:rPr lang="en-US" dirty="0" smtClean="0"/>
              <a:t>if they have electricity run through </a:t>
            </a:r>
            <a:r>
              <a:rPr lang="en-US" dirty="0" smtClean="0"/>
              <a:t>them)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Ladder – Hung from the ceiling or a batten they hang down and are often used for side </a:t>
            </a:r>
            <a:r>
              <a:rPr lang="en-US" dirty="0" smtClean="0"/>
              <a:t>light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Tormentors – Are hung off a wall (Sometimes called Booms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Booms – Are a free standing pipe with a waited bottom (Sometimes called trees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Stands – An area to rest a light with a waited </a:t>
            </a:r>
            <a:r>
              <a:rPr lang="en-US" dirty="0" smtClean="0"/>
              <a:t>bottom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Plugs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314700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10433"/>
            <a:ext cx="4191000" cy="265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76" y="1274618"/>
            <a:ext cx="3441906" cy="2445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74072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Edison – standard wall plug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1" y="6019800"/>
            <a:ext cx="207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Pin – Three prongs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0836" y="1274618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Lock – plug is twisted to secure.  What we have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Handling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</a:t>
            </a:r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Fixtures get hot so the gloves protect your hands from the heat</a:t>
            </a:r>
          </a:p>
          <a:p>
            <a:pPr lvl="1"/>
            <a:r>
              <a:rPr lang="en-US" dirty="0" smtClean="0"/>
              <a:t>Stronger grip</a:t>
            </a:r>
          </a:p>
          <a:p>
            <a:pPr lvl="1"/>
            <a:r>
              <a:rPr lang="en-US" dirty="0" smtClean="0"/>
              <a:t>Keeps your hands clean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Handling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err="1"/>
              <a:t>NEVER</a:t>
            </a:r>
            <a:r>
              <a:rPr lang="en-US" dirty="0"/>
              <a:t> touch the lamp (bulb) by the glass</a:t>
            </a:r>
          </a:p>
          <a:p>
            <a:pPr lvl="1"/>
            <a:r>
              <a:rPr lang="en-US" dirty="0"/>
              <a:t>Oils </a:t>
            </a:r>
            <a:r>
              <a:rPr lang="en-US" dirty="0" smtClean="0"/>
              <a:t>on your hands transfer to the lamp</a:t>
            </a:r>
          </a:p>
          <a:p>
            <a:pPr lvl="1"/>
            <a:r>
              <a:rPr lang="en-US" dirty="0" smtClean="0"/>
              <a:t>Oil heats up hotter than the surface of the lamp</a:t>
            </a:r>
          </a:p>
          <a:p>
            <a:pPr lvl="1"/>
            <a:r>
              <a:rPr lang="en-US" dirty="0" smtClean="0"/>
              <a:t>Creates a weak point on the lamp so the lamp would go “boom” and explode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Handling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attach the safety cable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Safety cables are rated for a few hundred pounds</a:t>
            </a:r>
          </a:p>
          <a:p>
            <a:pPr lvl="1"/>
            <a:r>
              <a:rPr lang="en-US" dirty="0" smtClean="0"/>
              <a:t>Back up device to catch lamp from falling if improperly hung</a:t>
            </a:r>
          </a:p>
          <a:p>
            <a:pPr lvl="1"/>
            <a:r>
              <a:rPr lang="en-US" dirty="0" smtClean="0"/>
              <a:t>Source 4’s weight 14 pounds + landing on your head = Dead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558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Warm Up: 3/11 Name one thing you learned in the theatre the last 2 Days</vt:lpstr>
      <vt:lpstr>Parts of a Light</vt:lpstr>
      <vt:lpstr>Parts of a Lighting Fixture</vt:lpstr>
      <vt:lpstr>C – Clamp Close Up</vt:lpstr>
      <vt:lpstr>Ways of Hanging Lights</vt:lpstr>
      <vt:lpstr>Types of Plugs</vt:lpstr>
      <vt:lpstr>Safety and Handling Rules</vt:lpstr>
      <vt:lpstr>Safety and Handling Rules</vt:lpstr>
      <vt:lpstr>Safety and Handling Rules</vt:lpstr>
      <vt:lpstr>Safety and Handling Rules</vt:lpstr>
      <vt:lpstr>Safety and Handling Rules</vt:lpstr>
      <vt:lpstr>Price Break Down</vt:lpstr>
      <vt:lpstr>Fresnels, Parcans and Source 4 Pars:</vt:lpstr>
      <vt:lpstr>And for fun…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 Wed. Feb 19th</dc:title>
  <dc:creator>Jamie Tobin</dc:creator>
  <cp:lastModifiedBy>Tobin, Jamie (jtobin@psusd.us)</cp:lastModifiedBy>
  <cp:revision>11</cp:revision>
  <dcterms:created xsi:type="dcterms:W3CDTF">2014-02-19T03:48:26Z</dcterms:created>
  <dcterms:modified xsi:type="dcterms:W3CDTF">2015-03-11T21:59:42Z</dcterms:modified>
</cp:coreProperties>
</file>