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D3B40-4197-4783-82AE-2B0620108969}" type="datetimeFigureOut">
              <a:rPr lang="en-US" smtClean="0"/>
              <a:t>8/26/2014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4156D-5DA4-4924-BA42-E40CBBD7649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D3B40-4197-4783-82AE-2B0620108969}" type="datetimeFigureOut">
              <a:rPr lang="en-US" smtClean="0"/>
              <a:t>8/26/2014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4156D-5DA4-4924-BA42-E40CBBD764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D3B40-4197-4783-82AE-2B0620108969}" type="datetimeFigureOut">
              <a:rPr lang="en-US" smtClean="0"/>
              <a:t>8/26/2014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4156D-5DA4-4924-BA42-E40CBBD764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D3B40-4197-4783-82AE-2B0620108969}" type="datetimeFigureOut">
              <a:rPr lang="en-US" smtClean="0"/>
              <a:t>8/26/2014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4156D-5DA4-4924-BA42-E40CBBD764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D3B40-4197-4783-82AE-2B0620108969}" type="datetimeFigureOut">
              <a:rPr lang="en-US" smtClean="0"/>
              <a:t>8/26/2014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5264156D-5DA4-4924-BA42-E40CBBD7649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D3B40-4197-4783-82AE-2B0620108969}" type="datetimeFigureOut">
              <a:rPr lang="en-US" smtClean="0"/>
              <a:t>8/26/2014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4156D-5DA4-4924-BA42-E40CBBD764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D3B40-4197-4783-82AE-2B0620108969}" type="datetimeFigureOut">
              <a:rPr lang="en-US" smtClean="0"/>
              <a:t>8/26/2014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4156D-5DA4-4924-BA42-E40CBBD764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D3B40-4197-4783-82AE-2B0620108969}" type="datetimeFigureOut">
              <a:rPr lang="en-US" smtClean="0"/>
              <a:t>8/26/2014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4156D-5DA4-4924-BA42-E40CBBD764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D3B40-4197-4783-82AE-2B0620108969}" type="datetimeFigureOut">
              <a:rPr lang="en-US" smtClean="0"/>
              <a:t>8/26/2014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4156D-5DA4-4924-BA42-E40CBBD764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D3B40-4197-4783-82AE-2B0620108969}" type="datetimeFigureOut">
              <a:rPr lang="en-US" smtClean="0"/>
              <a:t>8/26/2014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4156D-5DA4-4924-BA42-E40CBBD764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D3B40-4197-4783-82AE-2B0620108969}" type="datetimeFigureOut">
              <a:rPr lang="en-US" smtClean="0"/>
              <a:t>8/26/2014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4156D-5DA4-4924-BA42-E40CBBD764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DD7D3B40-4197-4783-82AE-2B0620108969}" type="datetimeFigureOut">
              <a:rPr lang="en-US" smtClean="0"/>
              <a:t>8/26/2014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264156D-5DA4-4924-BA42-E40CBBD76492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Parts of a Stage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60643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Please Draw and Label This </a:t>
            </a:r>
            <a:r>
              <a:rPr lang="en-US" dirty="0" smtClean="0">
                <a:sym typeface="Wingdings" pitchFamily="2" charset="2"/>
              </a:rPr>
              <a:t>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1972" y="1514696"/>
            <a:ext cx="7065228" cy="4733703"/>
          </a:xfrm>
        </p:spPr>
      </p:pic>
    </p:spTree>
    <p:extLst>
      <p:ext uri="{BB962C8B-B14F-4D97-AF65-F5344CB8AC3E}">
        <p14:creationId xmlns:p14="http://schemas.microsoft.com/office/powerpoint/2010/main" val="11529773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Parts and Definitions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Wings: The space immediately off stage left and right (Think a bird’s wings are immediately to their side)</a:t>
            </a:r>
          </a:p>
          <a:p>
            <a:pPr marL="137160" indent="0">
              <a:buNone/>
            </a:pPr>
            <a:endParaRPr lang="en-US" dirty="0" smtClean="0"/>
          </a:p>
          <a:p>
            <a:r>
              <a:rPr lang="en-US" dirty="0" smtClean="0"/>
              <a:t>Proscenium Arch: The arch in the front of a proscenium stage that creates a “picture frame”</a:t>
            </a:r>
          </a:p>
          <a:p>
            <a:pPr marL="137160" indent="0">
              <a:buNone/>
            </a:pPr>
            <a:endParaRPr lang="en-US" dirty="0" smtClean="0"/>
          </a:p>
          <a:p>
            <a:r>
              <a:rPr lang="en-US" dirty="0" smtClean="0"/>
              <a:t>Apron: The space immediately down stage of the proscenium arch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78397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Parts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Borders: Short curtains that create a visual border around the stage (think my Christmas lights create a border around my white board)</a:t>
            </a:r>
          </a:p>
          <a:p>
            <a:pPr marL="137160" indent="0">
              <a:buNone/>
            </a:pPr>
            <a:endParaRPr lang="en-US" dirty="0" smtClean="0"/>
          </a:p>
          <a:p>
            <a:r>
              <a:rPr lang="en-US" dirty="0" smtClean="0"/>
              <a:t>Flat: A Hard (or soft) wall of scenery.  This comes in various sizes (It can also contain a door or window)</a:t>
            </a:r>
          </a:p>
          <a:p>
            <a:pPr marL="137160" indent="0">
              <a:buNone/>
            </a:pPr>
            <a:endParaRPr lang="en-US" dirty="0" smtClean="0"/>
          </a:p>
          <a:p>
            <a:r>
              <a:rPr lang="en-US" dirty="0" smtClean="0"/>
              <a:t>Background/Backdrop/Backcloth: The painted scenery of a set which is usually a large piece of fabric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82007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Parts not labeled on diagram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Fly Rail: (In our theatre it’s off stage left) This is the system of counter weights that controls our fly system which brings curtains and set pieces onto the stage</a:t>
            </a:r>
          </a:p>
          <a:p>
            <a:pPr marL="137160" indent="0">
              <a:buNone/>
            </a:pPr>
            <a:endParaRPr lang="en-US" dirty="0" smtClean="0"/>
          </a:p>
          <a:p>
            <a:r>
              <a:rPr lang="en-US" dirty="0" smtClean="0"/>
              <a:t>Pit: The lower area in which the orchestra/band play during musicals</a:t>
            </a:r>
          </a:p>
          <a:p>
            <a:pPr marL="137160" indent="0">
              <a:buNone/>
            </a:pPr>
            <a:endParaRPr lang="en-US" dirty="0" smtClean="0"/>
          </a:p>
          <a:p>
            <a:r>
              <a:rPr lang="en-US" dirty="0" smtClean="0"/>
              <a:t>House: The audience</a:t>
            </a:r>
          </a:p>
          <a:p>
            <a:pPr marL="137160" indent="0">
              <a:buNone/>
            </a:pPr>
            <a:endParaRPr lang="en-US" dirty="0" smtClean="0"/>
          </a:p>
          <a:p>
            <a:r>
              <a:rPr lang="en-US" dirty="0" smtClean="0"/>
              <a:t>Electrics: Any pipe/baton hanging from the ceiling that contains electricity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702457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8</TotalTime>
  <Words>199</Words>
  <Application>Microsoft Office PowerPoint</Application>
  <PresentationFormat>On-screen Show (4:3)</PresentationFormat>
  <Paragraphs>22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Apex</vt:lpstr>
      <vt:lpstr>Parts of a Stage</vt:lpstr>
      <vt:lpstr>Please Draw and Label This </vt:lpstr>
      <vt:lpstr>Parts and Definitions</vt:lpstr>
      <vt:lpstr>Parts Continued</vt:lpstr>
      <vt:lpstr>Parts not labeled on diagram</vt:lpstr>
    </vt:vector>
  </TitlesOfParts>
  <Company>Palm Springs Unified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Parts of a Stage</dc:title>
  <dc:creator>Tobin, Jamie (jtobin@psusd.us)</dc:creator>
  <cp:lastModifiedBy>Tobin, Jamie (jtobin@psusd.us)</cp:lastModifiedBy>
  <cp:revision>1</cp:revision>
  <dcterms:created xsi:type="dcterms:W3CDTF">2014-08-26T14:39:59Z</dcterms:created>
  <dcterms:modified xsi:type="dcterms:W3CDTF">2014-08-26T14:48:53Z</dcterms:modified>
</cp:coreProperties>
</file>