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34EA36-640F-497D-83AF-4A8A40479034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66D4DD-2B93-4266-9C4D-0B5E90A178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Warm Up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think there are various types of lighting fixtures?</a:t>
            </a:r>
          </a:p>
          <a:p>
            <a:pPr lvl="1"/>
            <a:r>
              <a:rPr lang="en-US" dirty="0" smtClean="0"/>
              <a:t>Variety</a:t>
            </a:r>
          </a:p>
          <a:p>
            <a:pPr lvl="1"/>
            <a:r>
              <a:rPr lang="en-US" dirty="0" smtClean="0"/>
              <a:t>Different lighting fixtures have different advantages and disadvantages</a:t>
            </a:r>
          </a:p>
          <a:p>
            <a:pPr lvl="1"/>
            <a:r>
              <a:rPr lang="en-US" dirty="0" smtClean="0"/>
              <a:t>To account for different budgets</a:t>
            </a:r>
          </a:p>
          <a:p>
            <a:pPr lvl="1"/>
            <a:r>
              <a:rPr lang="en-US" dirty="0" smtClean="0"/>
              <a:t>Different levels of technology</a:t>
            </a:r>
          </a:p>
          <a:p>
            <a:pPr lvl="1"/>
            <a:r>
              <a:rPr lang="en-US" dirty="0" smtClean="0"/>
              <a:t>Designer preference</a:t>
            </a:r>
          </a:p>
        </p:txBody>
      </p:sp>
    </p:spTree>
    <p:extLst>
      <p:ext uri="{BB962C8B-B14F-4D97-AF65-F5344CB8AC3E}">
        <p14:creationId xmlns:p14="http://schemas.microsoft.com/office/powerpoint/2010/main" val="21925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Point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Knowing that the </a:t>
            </a:r>
            <a:r>
              <a:rPr lang="en-US" b="1" dirty="0" err="1" smtClean="0"/>
              <a:t>fresnel</a:t>
            </a:r>
            <a:r>
              <a:rPr lang="en-US" b="1" dirty="0" smtClean="0"/>
              <a:t> lens produced more light with less glass, why do you think the technology was originally made for light house?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fresnel</a:t>
            </a:r>
            <a:r>
              <a:rPr lang="en-US" dirty="0" smtClean="0"/>
              <a:t> lens was created to be lighter and easier to move to place into light houses, but it was also more efficient for less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Point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the Par used so often in concerts?  What is different about the lighting needed for a rock concert than for a play?</a:t>
            </a:r>
          </a:p>
          <a:p>
            <a:pPr lvl="1"/>
            <a:r>
              <a:rPr lang="en-US" dirty="0" smtClean="0"/>
              <a:t>Rock concerts use a lot of light and color to make a show look “flashy” which is exactly what a par does so well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Point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do you think this light (ERS) is considered to be the most versatile (most uses) fixture in all of stage lighting?</a:t>
            </a:r>
          </a:p>
          <a:p>
            <a:pPr lvl="1"/>
            <a:r>
              <a:rPr lang="en-US" dirty="0" smtClean="0"/>
              <a:t>The ERS can be focusable and shuttered as well as function in any of the lighting positions used in theatre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Point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a more efficient fixture exists, why are people still using Pars?</a:t>
            </a:r>
          </a:p>
          <a:p>
            <a:pPr lvl="1"/>
            <a:r>
              <a:rPr lang="en-US" dirty="0" smtClean="0"/>
              <a:t>If a theatre still has a set of Pars they wouldn’t need to replace all of them with Source 4 Pars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your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Aka do you have any?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455</TotalTime>
  <Words>248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Review of Warm Up Questions</vt:lpstr>
      <vt:lpstr>Warm Up 2/18</vt:lpstr>
      <vt:lpstr>Power Point Questions</vt:lpstr>
      <vt:lpstr>Power Point Questions</vt:lpstr>
      <vt:lpstr>Power Point Questions</vt:lpstr>
      <vt:lpstr>Power Point Questions</vt:lpstr>
      <vt:lpstr>Now for your questions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Warm Up Questions</dc:title>
  <dc:creator>Tobin, Jamie (jtobin@psusd.us)</dc:creator>
  <cp:lastModifiedBy>Tobin, Jamie (jtobin@psusd.us)</cp:lastModifiedBy>
  <cp:revision>3</cp:revision>
  <dcterms:created xsi:type="dcterms:W3CDTF">2014-02-26T15:29:55Z</dcterms:created>
  <dcterms:modified xsi:type="dcterms:W3CDTF">2014-02-26T23:05:11Z</dcterms:modified>
</cp:coreProperties>
</file>