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03A542-3561-411D-B9E9-57D3C96AA4B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7C3C91-3BD2-4AE1-91A2-B8FD191D8B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66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Scenic Painting: Is the image below a painting, a photo or a digitally created image?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563" r="11466" b="7111"/>
          <a:stretch/>
        </p:blipFill>
        <p:spPr bwMode="auto">
          <a:xfrm>
            <a:off x="2514600" y="3048000"/>
            <a:ext cx="4281487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3687762"/>
          </a:xfrm>
        </p:spPr>
        <p:txBody>
          <a:bodyPr>
            <a:normAutofit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769643" cy="6359525"/>
          </a:xfrm>
        </p:spPr>
      </p:pic>
    </p:spTree>
    <p:extLst>
      <p:ext uri="{BB962C8B-B14F-4D97-AF65-F5344CB8AC3E}">
        <p14:creationId xmlns:p14="http://schemas.microsoft.com/office/powerpoint/2010/main" val="11133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Obviously it was a painting….of my buddy Rob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4" y="1524000"/>
            <a:ext cx="6872816" cy="5154612"/>
          </a:xfrm>
        </p:spPr>
      </p:pic>
    </p:spTree>
    <p:extLst>
      <p:ext uri="{BB962C8B-B14F-4D97-AF65-F5344CB8AC3E}">
        <p14:creationId xmlns:p14="http://schemas.microsoft.com/office/powerpoint/2010/main" val="671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11362"/>
            <a:ext cx="5410200" cy="4057650"/>
          </a:xfrm>
        </p:spPr>
      </p:pic>
    </p:spTree>
    <p:extLst>
      <p:ext uri="{BB962C8B-B14F-4D97-AF65-F5344CB8AC3E}">
        <p14:creationId xmlns:p14="http://schemas.microsoft.com/office/powerpoint/2010/main" val="6093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can paint do for scenery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689"/>
            <a:ext cx="8229600" cy="3787547"/>
          </a:xfrm>
        </p:spPr>
      </p:pic>
    </p:spTree>
    <p:extLst>
      <p:ext uri="{BB962C8B-B14F-4D97-AF65-F5344CB8AC3E}">
        <p14:creationId xmlns:p14="http://schemas.microsoft.com/office/powerpoint/2010/main" val="5839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backdrops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9" y="1600200"/>
            <a:ext cx="7093822" cy="4708525"/>
          </a:xfrm>
        </p:spPr>
      </p:pic>
    </p:spTree>
    <p:extLst>
      <p:ext uri="{BB962C8B-B14F-4D97-AF65-F5344CB8AC3E}">
        <p14:creationId xmlns:p14="http://schemas.microsoft.com/office/powerpoint/2010/main" val="24480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one is airbrushed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" y="2438400"/>
            <a:ext cx="8021991" cy="2819400"/>
          </a:xfrm>
        </p:spPr>
      </p:pic>
    </p:spTree>
    <p:extLst>
      <p:ext uri="{BB962C8B-B14F-4D97-AF65-F5344CB8AC3E}">
        <p14:creationId xmlns:p14="http://schemas.microsoft.com/office/powerpoint/2010/main" val="31483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grain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273034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Scenic Painting Can Do Nearly Anything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8957239" cy="2814066"/>
          </a:xfrm>
        </p:spPr>
      </p:pic>
    </p:spTree>
    <p:extLst>
      <p:ext uri="{BB962C8B-B14F-4D97-AF65-F5344CB8AC3E}">
        <p14:creationId xmlns:p14="http://schemas.microsoft.com/office/powerpoint/2010/main" val="21786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and shadow</a:t>
            </a:r>
          </a:p>
          <a:p>
            <a:r>
              <a:rPr lang="en-US" dirty="0" smtClean="0"/>
              <a:t>Wet Blend</a:t>
            </a:r>
          </a:p>
          <a:p>
            <a:r>
              <a:rPr lang="en-US" dirty="0" smtClean="0"/>
              <a:t>Depth</a:t>
            </a:r>
          </a:p>
          <a:p>
            <a:r>
              <a:rPr lang="en-US" dirty="0" smtClean="0"/>
              <a:t>Splatter </a:t>
            </a:r>
          </a:p>
          <a:p>
            <a:r>
              <a:rPr lang="en-US" dirty="0" smtClean="0"/>
              <a:t>Bristle Brushes</a:t>
            </a:r>
          </a:p>
          <a:p>
            <a:r>
              <a:rPr lang="en-US" dirty="0" smtClean="0"/>
              <a:t>Foam Brushes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each Image: Painting? Photo? Digital Creation?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9" y="1600200"/>
            <a:ext cx="5304762" cy="4708525"/>
          </a:xfrm>
        </p:spPr>
      </p:pic>
    </p:spTree>
    <p:extLst>
      <p:ext uri="{BB962C8B-B14F-4D97-AF65-F5344CB8AC3E}">
        <p14:creationId xmlns:p14="http://schemas.microsoft.com/office/powerpoint/2010/main" val="25976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Painting</a:t>
            </a:r>
            <a:r>
              <a:rPr lang="en-US" dirty="0"/>
              <a:t>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55" y="1600200"/>
            <a:ext cx="3967489" cy="4708525"/>
          </a:xfrm>
        </p:spPr>
      </p:pic>
    </p:spTree>
    <p:extLst>
      <p:ext uri="{BB962C8B-B14F-4D97-AF65-F5344CB8AC3E}">
        <p14:creationId xmlns:p14="http://schemas.microsoft.com/office/powerpoint/2010/main" val="25006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797050"/>
            <a:ext cx="5762625" cy="4314825"/>
          </a:xfrm>
        </p:spPr>
      </p:pic>
    </p:spTree>
    <p:extLst>
      <p:ext uri="{BB962C8B-B14F-4D97-AF65-F5344CB8AC3E}">
        <p14:creationId xmlns:p14="http://schemas.microsoft.com/office/powerpoint/2010/main" val="13157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28540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792287"/>
            <a:ext cx="5762625" cy="4324350"/>
          </a:xfrm>
        </p:spPr>
      </p:pic>
    </p:spTree>
    <p:extLst>
      <p:ext uri="{BB962C8B-B14F-4D97-AF65-F5344CB8AC3E}">
        <p14:creationId xmlns:p14="http://schemas.microsoft.com/office/powerpoint/2010/main" val="13615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2063750"/>
            <a:ext cx="5762625" cy="3781425"/>
          </a:xfrm>
        </p:spPr>
      </p:pic>
    </p:spTree>
    <p:extLst>
      <p:ext uri="{BB962C8B-B14F-4D97-AF65-F5344CB8AC3E}">
        <p14:creationId xmlns:p14="http://schemas.microsoft.com/office/powerpoint/2010/main" val="20185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792287"/>
            <a:ext cx="5762625" cy="4324350"/>
          </a:xfrm>
        </p:spPr>
      </p:pic>
    </p:spTree>
    <p:extLst>
      <p:ext uri="{BB962C8B-B14F-4D97-AF65-F5344CB8AC3E}">
        <p14:creationId xmlns:p14="http://schemas.microsoft.com/office/powerpoint/2010/main" val="17976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Painting? Photo? Digital Creation?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2035175"/>
            <a:ext cx="5762625" cy="3838575"/>
          </a:xfrm>
        </p:spPr>
      </p:pic>
    </p:spTree>
    <p:extLst>
      <p:ext uri="{BB962C8B-B14F-4D97-AF65-F5344CB8AC3E}">
        <p14:creationId xmlns:p14="http://schemas.microsoft.com/office/powerpoint/2010/main" val="28660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</TotalTime>
  <Words>137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Scenic Painting: Is the image below a painting, a photo or a digitally created image?</vt:lpstr>
      <vt:lpstr>For each Image: Painting? Photo? Digital Creation?</vt:lpstr>
      <vt:lpstr>Painting? Photo? Digital Creation?</vt:lpstr>
      <vt:lpstr>Painting? Photo? Digital Creation?</vt:lpstr>
      <vt:lpstr>Painting? Photo? Digital Creation?</vt:lpstr>
      <vt:lpstr>Painting? Photo? Digital Creation?</vt:lpstr>
      <vt:lpstr>Painting? Photo? Digital Creation?</vt:lpstr>
      <vt:lpstr>Painting? Photo? Digital Creation?</vt:lpstr>
      <vt:lpstr>Painting? Photo? Digital Creation?</vt:lpstr>
      <vt:lpstr>Painting? Photo? Digital Creation?</vt:lpstr>
      <vt:lpstr>Obviously it was a painting….of my buddy Rob</vt:lpstr>
      <vt:lpstr>Painting? Photo? Digital Creation?</vt:lpstr>
      <vt:lpstr>So what can paint do for scenery</vt:lpstr>
      <vt:lpstr>Detailed backdrops</vt:lpstr>
      <vt:lpstr>This one is airbrushed</vt:lpstr>
      <vt:lpstr>Wood grain</vt:lpstr>
      <vt:lpstr>Marble</vt:lpstr>
      <vt:lpstr>Scenic Painting Can Do Nearly Anything</vt:lpstr>
      <vt:lpstr>Vocab Words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Scenic Painting: Is the image below a painting, a photo or a digitally created image?</dc:title>
  <dc:creator>Tobin, Jamie (jtobin@psusd.us)</dc:creator>
  <cp:lastModifiedBy>Tobin, Jamie (jtobin@psusd.us)</cp:lastModifiedBy>
  <cp:revision>7</cp:revision>
  <dcterms:created xsi:type="dcterms:W3CDTF">2015-02-18T16:54:27Z</dcterms:created>
  <dcterms:modified xsi:type="dcterms:W3CDTF">2015-02-19T01:13:51Z</dcterms:modified>
</cp:coreProperties>
</file>