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6D2E85-D250-4DD2-B1BA-2294E08F1EB2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53D3D1-6B7C-41D7-BC5E-D6E9B1D72E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Scenic painting vocab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1164102"/>
          </a:xfrm>
        </p:spPr>
        <p:txBody>
          <a:bodyPr/>
          <a:lstStyle/>
          <a:p>
            <a:r>
              <a:rPr lang="en-US" dirty="0" smtClean="0"/>
              <a:t>Warm Up: Which painting technique is pictured below?  How do you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55710"/>
            <a:ext cx="5257800" cy="38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Dry Brushing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Brushing = 1. Either using a brush as dry as possible with little paint OR. 2. Using a dry brush to move paint around</a:t>
            </a:r>
          </a:p>
          <a:p>
            <a:pPr lvl="1"/>
            <a:r>
              <a:rPr lang="en-US" dirty="0" smtClean="0"/>
              <a:t>Adds texture by creating brush strokes</a:t>
            </a:r>
          </a:p>
          <a:p>
            <a:pPr lvl="1"/>
            <a:r>
              <a:rPr lang="en-US" dirty="0" smtClean="0"/>
              <a:t>Does not mix paint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1"/>
            <a:ext cx="312516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088994" cy="225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16" y="3937589"/>
            <a:ext cx="3159084" cy="23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and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r>
              <a:rPr lang="en-US" dirty="0" smtClean="0"/>
              <a:t>Value = The relative lightness or darkness of an object </a:t>
            </a:r>
          </a:p>
          <a:p>
            <a:r>
              <a:rPr lang="en-US" dirty="0" smtClean="0"/>
              <a:t>Using highlight and shadows to create </a:t>
            </a:r>
            <a:r>
              <a:rPr lang="en-US" b="1" dirty="0" smtClean="0"/>
              <a:t>DEPTH</a:t>
            </a:r>
            <a:r>
              <a:rPr lang="en-US" dirty="0" smtClean="0"/>
              <a:t> makes objects look more realistic</a:t>
            </a:r>
          </a:p>
          <a:p>
            <a:r>
              <a:rPr lang="en-US" dirty="0" smtClean="0"/>
              <a:t>Where is your light source?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16" y="1981200"/>
            <a:ext cx="429798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US" dirty="0" smtClean="0"/>
              <a:t>When while paint is wet you layer paint colors side to side or sometimes on top of each other.  </a:t>
            </a:r>
            <a:endParaRPr lang="en-US" dirty="0"/>
          </a:p>
          <a:p>
            <a:r>
              <a:rPr lang="en-US" dirty="0" smtClean="0"/>
              <a:t>Think painting tie dyed.  Not mixing colors</a:t>
            </a:r>
          </a:p>
          <a:p>
            <a:r>
              <a:rPr lang="en-US" dirty="0" smtClean="0"/>
              <a:t>Base layer for MOST scenic painting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433387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Foam Brushes vs. Bristle Brushes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495800" cy="3371850"/>
          </a:xfr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182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Foam Brushes: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Really </a:t>
            </a:r>
            <a:r>
              <a:rPr lang="en-US" dirty="0" err="1" smtClean="0"/>
              <a:t>really</a:t>
            </a:r>
            <a:r>
              <a:rPr lang="en-US" dirty="0" smtClean="0"/>
              <a:t> cheap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Break easily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Good for straight lines and covering larger spaces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Super cheap = basically disposal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Comes in various sizes based on inches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7526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Bristle Brushes”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Made from different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Synthetic or natural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expensive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Varies shapes = more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way to splatter paint</a:t>
            </a:r>
          </a:p>
        </p:txBody>
      </p:sp>
    </p:spTree>
    <p:extLst>
      <p:ext uri="{BB962C8B-B14F-4D97-AF65-F5344CB8AC3E}">
        <p14:creationId xmlns:p14="http://schemas.microsoft.com/office/powerpoint/2010/main" val="143355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Bristles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85750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3998976" cy="159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962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Synthetic vs. Bristle (Natural)</a:t>
            </a:r>
          </a:p>
          <a:p>
            <a:r>
              <a:rPr lang="en-US" dirty="0" smtClean="0"/>
              <a:t>Synthetic:</a:t>
            </a:r>
          </a:p>
          <a:p>
            <a:r>
              <a:rPr lang="en-US" dirty="0"/>
              <a:t>Nylon/polyester brushes for latex</a:t>
            </a:r>
            <a:r>
              <a:rPr lang="en-US" dirty="0" smtClean="0"/>
              <a:t>,</a:t>
            </a:r>
          </a:p>
          <a:p>
            <a:r>
              <a:rPr lang="en-US" dirty="0" smtClean="0"/>
              <a:t>acrylics</a:t>
            </a:r>
            <a:r>
              <a:rPr lang="en-US" dirty="0"/>
              <a:t>, or water-based stains</a:t>
            </a:r>
            <a:br>
              <a:rPr lang="en-US" dirty="0"/>
            </a:br>
            <a:r>
              <a:rPr lang="en-US" dirty="0" smtClean="0"/>
              <a:t>					Bristle (Natural)</a:t>
            </a:r>
            <a:endParaRPr lang="en-US" dirty="0"/>
          </a:p>
          <a:p>
            <a:r>
              <a:rPr lang="en-US" dirty="0" smtClean="0"/>
              <a:t>				Bristle </a:t>
            </a:r>
            <a:r>
              <a:rPr lang="en-US" dirty="0"/>
              <a:t>brushes for oil paints, </a:t>
            </a:r>
            <a:r>
              <a:rPr lang="en-US" dirty="0" smtClean="0"/>
              <a:t>			oil </a:t>
            </a:r>
            <a:r>
              <a:rPr lang="en-US" dirty="0"/>
              <a:t>stains, polyurethanes, or varnishes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2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Seussical</a:t>
            </a:r>
            <a:r>
              <a:rPr lang="en-US" dirty="0" smtClean="0"/>
              <a:t> Fish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8" y="1600200"/>
            <a:ext cx="6508544" cy="4708525"/>
          </a:xfrm>
        </p:spPr>
      </p:pic>
    </p:spTree>
    <p:extLst>
      <p:ext uri="{BB962C8B-B14F-4D97-AF65-F5344CB8AC3E}">
        <p14:creationId xmlns:p14="http://schemas.microsoft.com/office/powerpoint/2010/main" val="188324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Seussical</a:t>
            </a:r>
            <a:r>
              <a:rPr lang="en-US" dirty="0" smtClean="0"/>
              <a:t>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BIG BOLD BRIGHT and CARTOONY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33600"/>
            <a:ext cx="3556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479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58343"/>
            <a:ext cx="4038600" cy="227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1" y="4343400"/>
            <a:ext cx="3774489" cy="23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2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215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Scenic painting vocab</vt:lpstr>
      <vt:lpstr>Answer: Dry Brushing</vt:lpstr>
      <vt:lpstr>Highlight and Shadow</vt:lpstr>
      <vt:lpstr>Wet Blending</vt:lpstr>
      <vt:lpstr>Foam Brushes vs. Bristle Brushes</vt:lpstr>
      <vt:lpstr>Bristles Continued</vt:lpstr>
      <vt:lpstr>Seussical Fish</vt:lpstr>
      <vt:lpstr>Seussical Fish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Scenic painting vocab</dc:title>
  <dc:creator>Tobin, Jamie (jtobin@psusd.us)</dc:creator>
  <cp:lastModifiedBy>Tobin, Jamie (jtobin@psusd.us)</cp:lastModifiedBy>
  <cp:revision>5</cp:revision>
  <dcterms:created xsi:type="dcterms:W3CDTF">2015-02-20T15:51:11Z</dcterms:created>
  <dcterms:modified xsi:type="dcterms:W3CDTF">2015-02-20T16:30:44Z</dcterms:modified>
</cp:coreProperties>
</file>