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42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C450AF1-0DBE-4AE4-B582-5760A4B6BA1E}" type="datetimeFigureOut">
              <a:rPr lang="en-US" smtClean="0"/>
              <a:t>2/23/2015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16991F0-3715-47E0-B39C-E2B038CA83AC}"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450AF1-0DBE-4AE4-B582-5760A4B6BA1E}"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991F0-3715-47E0-B39C-E2B038CA83A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450AF1-0DBE-4AE4-B582-5760A4B6BA1E}"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991F0-3715-47E0-B39C-E2B038CA83A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450AF1-0DBE-4AE4-B582-5760A4B6BA1E}"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991F0-3715-47E0-B39C-E2B038CA83A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C450AF1-0DBE-4AE4-B582-5760A4B6BA1E}" type="datetimeFigureOut">
              <a:rPr lang="en-US" smtClean="0"/>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16991F0-3715-47E0-B39C-E2B038CA83A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450AF1-0DBE-4AE4-B582-5760A4B6BA1E}" type="datetimeFigureOut">
              <a:rPr lang="en-US" smtClean="0"/>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991F0-3715-47E0-B39C-E2B038CA83A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C450AF1-0DBE-4AE4-B582-5760A4B6BA1E}" type="datetimeFigureOut">
              <a:rPr lang="en-US" smtClean="0"/>
              <a:t>2/23/2015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991F0-3715-47E0-B39C-E2B038CA83A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C450AF1-0DBE-4AE4-B582-5760A4B6BA1E}" type="datetimeFigureOut">
              <a:rPr lang="en-US" smtClean="0"/>
              <a:t>2/23/2015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991F0-3715-47E0-B39C-E2B038CA83A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50AF1-0DBE-4AE4-B582-5760A4B6BA1E}" type="datetimeFigureOut">
              <a:rPr lang="en-US" smtClean="0"/>
              <a:t>2/23/2015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991F0-3715-47E0-B39C-E2B038CA83A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450AF1-0DBE-4AE4-B582-5760A4B6BA1E}" type="datetimeFigureOut">
              <a:rPr lang="en-US" smtClean="0"/>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991F0-3715-47E0-B39C-E2B038CA83A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C450AF1-0DBE-4AE4-B582-5760A4B6BA1E}" type="datetimeFigureOut">
              <a:rPr lang="en-US" smtClean="0"/>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991F0-3715-47E0-B39C-E2B038CA83A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C450AF1-0DBE-4AE4-B582-5760A4B6BA1E}" type="datetimeFigureOut">
              <a:rPr lang="en-US" smtClean="0"/>
              <a:t>2/23/2015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6991F0-3715-47E0-B39C-E2B038CA83A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
            <a:ext cx="8229600" cy="1828800"/>
          </a:xfrm>
        </p:spPr>
        <p:txBody>
          <a:bodyPr/>
          <a:lstStyle/>
          <a:p>
            <a:r>
              <a:rPr lang="en-US" dirty="0" smtClean="0"/>
              <a:t>Scenic Painting Vocab Part 2</a:t>
            </a:r>
            <a:endParaRPr lang="en-US" dirty="0"/>
          </a:p>
        </p:txBody>
      </p:sp>
      <p:sp>
        <p:nvSpPr>
          <p:cNvPr id="3" name="Subtitle 2"/>
          <p:cNvSpPr>
            <a:spLocks noGrp="1"/>
          </p:cNvSpPr>
          <p:nvPr>
            <p:ph type="subTitle" idx="1"/>
          </p:nvPr>
        </p:nvSpPr>
        <p:spPr>
          <a:xfrm>
            <a:off x="1371600" y="1905000"/>
            <a:ext cx="6400800" cy="1087902"/>
          </a:xfrm>
        </p:spPr>
        <p:txBody>
          <a:bodyPr/>
          <a:lstStyle/>
          <a:p>
            <a:r>
              <a:rPr lang="en-US" dirty="0" smtClean="0"/>
              <a:t>What painting technique is pictured below? How do you know that?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352801"/>
            <a:ext cx="4003395" cy="2998682"/>
          </a:xfrm>
          <a:prstGeom prst="rect">
            <a:avLst/>
          </a:prstGeom>
        </p:spPr>
      </p:pic>
    </p:spTree>
    <p:extLst>
      <p:ext uri="{BB962C8B-B14F-4D97-AF65-F5344CB8AC3E}">
        <p14:creationId xmlns:p14="http://schemas.microsoft.com/office/powerpoint/2010/main" val="3444241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Distressing</a:t>
            </a:r>
            <a:endParaRPr lang="en-US" dirty="0"/>
          </a:p>
        </p:txBody>
      </p:sp>
      <p:sp>
        <p:nvSpPr>
          <p:cNvPr id="3" name="Content Placeholder 2"/>
          <p:cNvSpPr>
            <a:spLocks noGrp="1"/>
          </p:cNvSpPr>
          <p:nvPr>
            <p:ph idx="1"/>
          </p:nvPr>
        </p:nvSpPr>
        <p:spPr/>
        <p:txBody>
          <a:bodyPr/>
          <a:lstStyle/>
          <a:p>
            <a:r>
              <a:rPr lang="en-US" dirty="0" smtClean="0"/>
              <a:t>Distressing = Purposely removing paint to make an item look aged or worn</a:t>
            </a:r>
          </a:p>
          <a:p>
            <a:r>
              <a:rPr lang="en-US" dirty="0" smtClean="0"/>
              <a:t>Reasons to Do this: Style, Look, Necessity (You need an object to look old but you only have something brand new)</a:t>
            </a:r>
          </a:p>
          <a:p>
            <a:r>
              <a:rPr lang="en-US" dirty="0" smtClean="0"/>
              <a:t>Ways: Sandpaper, </a:t>
            </a:r>
            <a:r>
              <a:rPr lang="en-US" dirty="0" err="1" smtClean="0"/>
              <a:t>Brillo</a:t>
            </a:r>
            <a:r>
              <a:rPr lang="en-US" dirty="0" smtClean="0"/>
              <a:t> pad, paint solvents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648200"/>
            <a:ext cx="2628900" cy="1743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4543425"/>
            <a:ext cx="2466975" cy="18478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4724399"/>
            <a:ext cx="2867025" cy="1590675"/>
          </a:xfrm>
          <a:prstGeom prst="rect">
            <a:avLst/>
          </a:prstGeom>
        </p:spPr>
      </p:pic>
    </p:spTree>
    <p:extLst>
      <p:ext uri="{BB962C8B-B14F-4D97-AF65-F5344CB8AC3E}">
        <p14:creationId xmlns:p14="http://schemas.microsoft.com/office/powerpoint/2010/main" val="4229021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Splattering/Spattering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371600"/>
            <a:ext cx="3729836" cy="22098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810000"/>
            <a:ext cx="4038600" cy="2685239"/>
          </a:xfrm>
          <a:prstGeom prst="rect">
            <a:avLst/>
          </a:prstGeom>
        </p:spPr>
      </p:pic>
      <p:sp>
        <p:nvSpPr>
          <p:cNvPr id="6" name="TextBox 5"/>
          <p:cNvSpPr txBox="1"/>
          <p:nvPr/>
        </p:nvSpPr>
        <p:spPr>
          <a:xfrm>
            <a:off x="5105400" y="1557291"/>
            <a:ext cx="3810000" cy="4524315"/>
          </a:xfrm>
          <a:prstGeom prst="rect">
            <a:avLst/>
          </a:prstGeom>
          <a:noFill/>
        </p:spPr>
        <p:txBody>
          <a:bodyPr wrap="square" rtlCol="0">
            <a:spAutoFit/>
          </a:bodyPr>
          <a:lstStyle/>
          <a:p>
            <a:pPr marL="285750" indent="-285750">
              <a:buFont typeface="Arial" pitchFamily="34" charset="0"/>
              <a:buChar char="•"/>
            </a:pPr>
            <a:r>
              <a:rPr lang="en-US" dirty="0" smtClean="0"/>
              <a:t>Splattering = Water (a small amount!) is mixed with paint and then using a bristle brush paint is thrown at the surface</a:t>
            </a:r>
          </a:p>
          <a:p>
            <a:pPr marL="285750" indent="-285750">
              <a:buFont typeface="Arial" pitchFamily="34" charset="0"/>
              <a:buChar char="•"/>
            </a:pPr>
            <a:r>
              <a:rPr lang="en-US" dirty="0" smtClean="0"/>
              <a:t>Size of splatters depend on: </a:t>
            </a:r>
          </a:p>
          <a:p>
            <a:pPr marL="742950" lvl="1" indent="-285750">
              <a:buFont typeface="Arial" pitchFamily="34" charset="0"/>
              <a:buChar char="•"/>
            </a:pPr>
            <a:r>
              <a:rPr lang="en-US" dirty="0" smtClean="0"/>
              <a:t>Amount of Water added</a:t>
            </a:r>
          </a:p>
          <a:p>
            <a:pPr marL="742950" lvl="1" indent="-285750">
              <a:buFont typeface="Arial" pitchFamily="34" charset="0"/>
              <a:buChar char="•"/>
            </a:pPr>
            <a:r>
              <a:rPr lang="en-US" dirty="0" smtClean="0"/>
              <a:t>Size of Brush</a:t>
            </a:r>
          </a:p>
          <a:p>
            <a:pPr marL="742950" lvl="1" indent="-285750">
              <a:buFont typeface="Arial" pitchFamily="34" charset="0"/>
              <a:buChar char="•"/>
            </a:pPr>
            <a:r>
              <a:rPr lang="en-US" dirty="0" smtClean="0"/>
              <a:t>Fling vs. Flick</a:t>
            </a:r>
          </a:p>
          <a:p>
            <a:pPr marL="742950" lvl="1" indent="-285750">
              <a:buFont typeface="Arial" pitchFamily="34" charset="0"/>
              <a:buChar char="•"/>
            </a:pPr>
            <a:r>
              <a:rPr lang="en-US" dirty="0" smtClean="0"/>
              <a:t>How far away you are from your target</a:t>
            </a:r>
          </a:p>
          <a:p>
            <a:pPr marL="285750" indent="-285750">
              <a:buFont typeface="Arial" pitchFamily="34" charset="0"/>
              <a:buChar char="•"/>
            </a:pPr>
            <a:r>
              <a:rPr lang="en-US" dirty="0" smtClean="0"/>
              <a:t>Used to add depth – Stage light catches the splatters and create texture making flat walls seem more realistic</a:t>
            </a:r>
          </a:p>
          <a:p>
            <a:pPr marL="285750" indent="-285750">
              <a:buFont typeface="Arial" pitchFamily="34" charset="0"/>
              <a:buChar char="•"/>
            </a:pPr>
            <a:r>
              <a:rPr lang="en-US" dirty="0" smtClean="0"/>
              <a:t>Really fun…..REALLY MESSY</a:t>
            </a:r>
          </a:p>
          <a:p>
            <a:endParaRPr lang="en-US" dirty="0" smtClean="0"/>
          </a:p>
        </p:txBody>
      </p:sp>
    </p:spTree>
    <p:extLst>
      <p:ext uri="{BB962C8B-B14F-4D97-AF65-F5344CB8AC3E}">
        <p14:creationId xmlns:p14="http://schemas.microsoft.com/office/powerpoint/2010/main" val="1055623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Rag Rolling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371600"/>
            <a:ext cx="3190875" cy="25527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219200"/>
            <a:ext cx="4114800" cy="3077155"/>
          </a:xfrm>
          <a:prstGeom prst="rect">
            <a:avLst/>
          </a:prstGeom>
        </p:spPr>
      </p:pic>
      <p:sp>
        <p:nvSpPr>
          <p:cNvPr id="6" name="TextBox 5"/>
          <p:cNvSpPr txBox="1"/>
          <p:nvPr/>
        </p:nvSpPr>
        <p:spPr>
          <a:xfrm>
            <a:off x="1143000" y="4876800"/>
            <a:ext cx="6248400" cy="1754326"/>
          </a:xfrm>
          <a:prstGeom prst="rect">
            <a:avLst/>
          </a:prstGeom>
          <a:noFill/>
        </p:spPr>
        <p:txBody>
          <a:bodyPr wrap="square" rtlCol="0">
            <a:spAutoFit/>
          </a:bodyPr>
          <a:lstStyle/>
          <a:p>
            <a:r>
              <a:rPr lang="en-US" dirty="0" smtClean="0"/>
              <a:t>Rag Rolling = Can be done in two ways</a:t>
            </a:r>
          </a:p>
          <a:p>
            <a:pPr marL="342900" indent="-342900">
              <a:buAutoNum type="arabicPeriod"/>
            </a:pPr>
            <a:r>
              <a:rPr lang="en-US" dirty="0" smtClean="0"/>
              <a:t>Rolling on paint with a roller and then rolling a bunch of rag down the surface to remove paint OR 2. Rolling a rag dipped in paint on a surface</a:t>
            </a:r>
          </a:p>
          <a:p>
            <a:r>
              <a:rPr lang="en-US" dirty="0" smtClean="0"/>
              <a:t>- Can create either a spontaneous pattern or one that is fairly uniform</a:t>
            </a:r>
            <a:endParaRPr lang="en-US" dirty="0"/>
          </a:p>
        </p:txBody>
      </p:sp>
    </p:spTree>
    <p:extLst>
      <p:ext uri="{BB962C8B-B14F-4D97-AF65-F5344CB8AC3E}">
        <p14:creationId xmlns:p14="http://schemas.microsoft.com/office/powerpoint/2010/main" val="775541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Sponging</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295400"/>
            <a:ext cx="4791918" cy="3505200"/>
          </a:xfrm>
        </p:spPr>
      </p:pic>
      <p:sp>
        <p:nvSpPr>
          <p:cNvPr id="7" name="TextBox 6"/>
          <p:cNvSpPr txBox="1"/>
          <p:nvPr/>
        </p:nvSpPr>
        <p:spPr>
          <a:xfrm>
            <a:off x="5638800" y="1524000"/>
            <a:ext cx="3048000" cy="3970318"/>
          </a:xfrm>
          <a:prstGeom prst="rect">
            <a:avLst/>
          </a:prstGeom>
          <a:noFill/>
        </p:spPr>
        <p:txBody>
          <a:bodyPr wrap="square" rtlCol="0">
            <a:spAutoFit/>
          </a:bodyPr>
          <a:lstStyle/>
          <a:p>
            <a:pPr marL="285750" indent="-285750">
              <a:buFont typeface="Arial" pitchFamily="34" charset="0"/>
              <a:buChar char="•"/>
            </a:pPr>
            <a:r>
              <a:rPr lang="en-US" dirty="0" smtClean="0"/>
              <a:t>Sponging = Texture is created by sponging paint on to a surface or being removed from the surface with a (get this </a:t>
            </a:r>
            <a:r>
              <a:rPr lang="en-US" dirty="0" smtClean="0">
                <a:sym typeface="Wingdings" pitchFamily="2" charset="2"/>
              </a:rPr>
              <a:t>) a sponge</a:t>
            </a:r>
          </a:p>
          <a:p>
            <a:pPr marL="285750" indent="-285750">
              <a:buFont typeface="Arial" pitchFamily="34" charset="0"/>
              <a:buChar char="•"/>
            </a:pPr>
            <a:r>
              <a:rPr lang="en-US" dirty="0" smtClean="0">
                <a:sym typeface="Wingdings" pitchFamily="2" charset="2"/>
              </a:rPr>
              <a:t>Colors can be layered to create different effects</a:t>
            </a:r>
          </a:p>
          <a:p>
            <a:pPr marL="285750" indent="-285750">
              <a:buFont typeface="Arial" pitchFamily="34" charset="0"/>
              <a:buChar char="•"/>
            </a:pPr>
            <a:r>
              <a:rPr lang="en-US" dirty="0" smtClean="0">
                <a:sym typeface="Wingdings" pitchFamily="2" charset="2"/>
              </a:rPr>
              <a:t>Different sponges with create different looks</a:t>
            </a:r>
          </a:p>
          <a:p>
            <a:pPr marL="285750" indent="-285750">
              <a:buFont typeface="Arial" pitchFamily="34" charset="0"/>
              <a:buChar char="•"/>
            </a:pPr>
            <a:r>
              <a:rPr lang="en-US" dirty="0" smtClean="0">
                <a:sym typeface="Wingdings" pitchFamily="2" charset="2"/>
              </a:rPr>
              <a:t>One way to create granite (I like the splattering method better)</a:t>
            </a:r>
            <a:endParaRPr lang="en-US" dirty="0"/>
          </a:p>
        </p:txBody>
      </p:sp>
    </p:spTree>
    <p:extLst>
      <p:ext uri="{BB962C8B-B14F-4D97-AF65-F5344CB8AC3E}">
        <p14:creationId xmlns:p14="http://schemas.microsoft.com/office/powerpoint/2010/main" val="3019273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Scumbling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7200" y="1371600"/>
            <a:ext cx="4419600" cy="3076840"/>
          </a:xfrm>
        </p:spPr>
      </p:pic>
      <p:sp>
        <p:nvSpPr>
          <p:cNvPr id="5" name="TextBox 4"/>
          <p:cNvSpPr txBox="1"/>
          <p:nvPr/>
        </p:nvSpPr>
        <p:spPr>
          <a:xfrm>
            <a:off x="685800" y="1219200"/>
            <a:ext cx="2819400" cy="3139321"/>
          </a:xfrm>
          <a:prstGeom prst="rect">
            <a:avLst/>
          </a:prstGeom>
          <a:noFill/>
        </p:spPr>
        <p:txBody>
          <a:bodyPr wrap="square" rtlCol="0">
            <a:spAutoFit/>
          </a:bodyPr>
          <a:lstStyle/>
          <a:p>
            <a:pPr marL="285750" indent="-285750">
              <a:buFont typeface="Arial" pitchFamily="34" charset="0"/>
              <a:buChar char="•"/>
            </a:pPr>
            <a:r>
              <a:rPr lang="en-US" dirty="0" err="1" smtClean="0"/>
              <a:t>Scumbling</a:t>
            </a:r>
            <a:r>
              <a:rPr lang="en-US" dirty="0" smtClean="0"/>
              <a:t> = Putting a small amount of paint on your brush and then applying it lightly to a dry surface.</a:t>
            </a:r>
          </a:p>
          <a:p>
            <a:pPr marL="285750" indent="-285750">
              <a:buFont typeface="Arial" pitchFamily="34" charset="0"/>
              <a:buChar char="•"/>
            </a:pPr>
            <a:r>
              <a:rPr lang="en-US" dirty="0" smtClean="0"/>
              <a:t>Often used to layer in the background ex. Sunbeams coming through the cloud</a:t>
            </a:r>
          </a:p>
          <a:p>
            <a:pPr marL="285750" indent="-285750">
              <a:buFont typeface="Arial" pitchFamily="34" charset="0"/>
              <a:buChar char="•"/>
            </a:pPr>
            <a:r>
              <a:rPr lang="en-US" dirty="0" smtClean="0"/>
              <a:t>Think Monet</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3181" y="3505200"/>
            <a:ext cx="4133419" cy="3171825"/>
          </a:xfrm>
          <a:prstGeom prst="rect">
            <a:avLst/>
          </a:prstGeom>
        </p:spPr>
      </p:pic>
    </p:spTree>
    <p:extLst>
      <p:ext uri="{BB962C8B-B14F-4D97-AF65-F5344CB8AC3E}">
        <p14:creationId xmlns:p14="http://schemas.microsoft.com/office/powerpoint/2010/main" val="3360054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Bamboo </a:t>
            </a:r>
            <a:endParaRPr lang="en-US" dirty="0"/>
          </a:p>
        </p:txBody>
      </p:sp>
      <p:sp>
        <p:nvSpPr>
          <p:cNvPr id="3" name="Content Placeholder 2"/>
          <p:cNvSpPr>
            <a:spLocks noGrp="1"/>
          </p:cNvSpPr>
          <p:nvPr>
            <p:ph idx="1"/>
          </p:nvPr>
        </p:nvSpPr>
        <p:spPr/>
        <p:txBody>
          <a:bodyPr/>
          <a:lstStyle/>
          <a:p>
            <a:r>
              <a:rPr lang="en-US" dirty="0" smtClean="0"/>
              <a:t>Bamboo = Bamboo is hollow and therefore a paint brush can be attached to the end of it to create an extension for the artist</a:t>
            </a:r>
          </a:p>
          <a:p>
            <a:r>
              <a:rPr lang="en-US" dirty="0" smtClean="0"/>
              <a:t>Why? = Well usually you are painting with the set pieces on the floor and you can’t step on them and you don’t want to be hunched over.  AKA Bamboo saves your back!</a:t>
            </a:r>
          </a:p>
          <a:p>
            <a:r>
              <a:rPr lang="en-US" dirty="0" smtClean="0"/>
              <a:t>Comes in different lengths and widths.</a:t>
            </a:r>
          </a:p>
          <a:p>
            <a:pPr marL="585216" lvl="1" indent="0">
              <a:buNone/>
            </a:pPr>
            <a:endParaRPr lang="en-US" dirty="0"/>
          </a:p>
          <a:p>
            <a:pPr marL="585216" lvl="1" indent="0">
              <a:buNone/>
            </a:pPr>
            <a:r>
              <a:rPr lang="en-US" dirty="0" smtClean="0"/>
              <a:t>No picture is needed….it’s bamboo.</a:t>
            </a:r>
            <a:endParaRPr lang="en-US" dirty="0"/>
          </a:p>
        </p:txBody>
      </p:sp>
    </p:spTree>
    <p:extLst>
      <p:ext uri="{BB962C8B-B14F-4D97-AF65-F5344CB8AC3E}">
        <p14:creationId xmlns:p14="http://schemas.microsoft.com/office/powerpoint/2010/main" val="1728994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Lining Stick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0524" y="1135062"/>
            <a:ext cx="3769784" cy="2827338"/>
          </a:xfrm>
        </p:spPr>
      </p:pic>
      <p:sp>
        <p:nvSpPr>
          <p:cNvPr id="5" name="TextBox 4"/>
          <p:cNvSpPr txBox="1"/>
          <p:nvPr/>
        </p:nvSpPr>
        <p:spPr>
          <a:xfrm>
            <a:off x="4849427" y="4114800"/>
            <a:ext cx="3124200" cy="2308324"/>
          </a:xfrm>
          <a:prstGeom prst="rect">
            <a:avLst/>
          </a:prstGeom>
          <a:noFill/>
        </p:spPr>
        <p:txBody>
          <a:bodyPr wrap="square" rtlCol="0">
            <a:spAutoFit/>
          </a:bodyPr>
          <a:lstStyle/>
          <a:p>
            <a:pPr marL="285750" indent="-285750">
              <a:buFont typeface="Arial" pitchFamily="34" charset="0"/>
              <a:buChar char="•"/>
            </a:pPr>
            <a:r>
              <a:rPr lang="en-US" dirty="0" smtClean="0"/>
              <a:t>Lining Stick = Used to create clean straight lines on the set piece</a:t>
            </a:r>
          </a:p>
          <a:p>
            <a:pPr marL="285750" indent="-285750">
              <a:buFont typeface="Arial" pitchFamily="34" charset="0"/>
              <a:buChar char="•"/>
            </a:pPr>
            <a:r>
              <a:rPr lang="en-US" dirty="0" smtClean="0"/>
              <a:t>Long wooden piece connected to a handle </a:t>
            </a:r>
          </a:p>
          <a:p>
            <a:pPr marL="285750" indent="-285750">
              <a:buFont typeface="Arial" pitchFamily="34" charset="0"/>
              <a:buChar char="•"/>
            </a:pPr>
            <a:r>
              <a:rPr lang="en-US" dirty="0" smtClean="0"/>
              <a:t>A paint well is cut out of the edge so that your painted line is clean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752600"/>
            <a:ext cx="3105150" cy="4140200"/>
          </a:xfrm>
          <a:prstGeom prst="rect">
            <a:avLst/>
          </a:prstGeom>
        </p:spPr>
      </p:pic>
      <p:sp>
        <p:nvSpPr>
          <p:cNvPr id="7" name="TextBox 6"/>
          <p:cNvSpPr txBox="1"/>
          <p:nvPr/>
        </p:nvSpPr>
        <p:spPr>
          <a:xfrm>
            <a:off x="1371600" y="6048613"/>
            <a:ext cx="2133600" cy="369332"/>
          </a:xfrm>
          <a:prstGeom prst="rect">
            <a:avLst/>
          </a:prstGeom>
          <a:noFill/>
        </p:spPr>
        <p:txBody>
          <a:bodyPr wrap="square" rtlCol="0">
            <a:spAutoFit/>
          </a:bodyPr>
          <a:lstStyle/>
          <a:p>
            <a:r>
              <a:rPr lang="en-US" dirty="0" smtClean="0"/>
              <a:t>Oh look…Bamboo!</a:t>
            </a:r>
            <a:endParaRPr lang="en-US" dirty="0"/>
          </a:p>
        </p:txBody>
      </p:sp>
    </p:spTree>
    <p:extLst>
      <p:ext uri="{BB962C8B-B14F-4D97-AF65-F5344CB8AC3E}">
        <p14:creationId xmlns:p14="http://schemas.microsoft.com/office/powerpoint/2010/main" val="12601222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TotalTime>
  <Words>409</Words>
  <Application>Microsoft Office PowerPoint</Application>
  <PresentationFormat>On-screen Show (4:3)</PresentationFormat>
  <Paragraphs>39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Apex</vt:lpstr>
      <vt:lpstr>Scenic Painting Vocab Part 2</vt:lpstr>
      <vt:lpstr>Answer: Distressing</vt:lpstr>
      <vt:lpstr>Splattering/Spattering</vt:lpstr>
      <vt:lpstr>Rag Rolling</vt:lpstr>
      <vt:lpstr>Sponging</vt:lpstr>
      <vt:lpstr>Scumbling</vt:lpstr>
      <vt:lpstr>Bamboo </vt:lpstr>
      <vt:lpstr>Lining Stick</vt:lpstr>
    </vt:vector>
  </TitlesOfParts>
  <Company>Palm Springs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Scenic Painting Vocab Part 2</dc:title>
  <dc:creator>Tobin, Jamie (jtobin@psusd.us)</dc:creator>
  <cp:lastModifiedBy>Tobin, Jamie (jtobin@psusd.us)</cp:lastModifiedBy>
  <cp:revision>3</cp:revision>
  <dcterms:created xsi:type="dcterms:W3CDTF">2015-02-23T15:37:55Z</dcterms:created>
  <dcterms:modified xsi:type="dcterms:W3CDTF">2015-02-23T16:00:17Z</dcterms:modified>
</cp:coreProperties>
</file>