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10E15F-71F1-437C-B1A8-C454B7896D0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8B9B30-29BF-45B6-A54B-E294AF5DFB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Blood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8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C.O.W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8552597" cy="3657600"/>
          </a:xfrm>
        </p:spPr>
      </p:pic>
    </p:spTree>
    <p:extLst>
      <p:ext uri="{BB962C8B-B14F-4D97-AF65-F5344CB8AC3E}">
        <p14:creationId xmlns:p14="http://schemas.microsoft.com/office/powerpoint/2010/main" val="25976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Recipe #1= Food Coloring +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Easiest Recipe</a:t>
            </a:r>
          </a:p>
          <a:p>
            <a:r>
              <a:rPr lang="en-US" dirty="0" smtClean="0"/>
              <a:t>Cheapest</a:t>
            </a:r>
          </a:p>
          <a:p>
            <a:r>
              <a:rPr lang="en-US" dirty="0" smtClean="0"/>
              <a:t>Quickest</a:t>
            </a:r>
          </a:p>
          <a:p>
            <a:r>
              <a:rPr lang="en-US" dirty="0" smtClean="0"/>
              <a:t>Edible</a:t>
            </a:r>
          </a:p>
          <a:p>
            <a:r>
              <a:rPr lang="en-US" dirty="0" smtClean="0"/>
              <a:t>Will Stain</a:t>
            </a:r>
          </a:p>
          <a:p>
            <a:r>
              <a:rPr lang="en-US" dirty="0" smtClean="0"/>
              <a:t>Good for large batches</a:t>
            </a:r>
          </a:p>
          <a:p>
            <a:r>
              <a:rPr lang="en-US" dirty="0" smtClean="0"/>
              <a:t>Good for fabric</a:t>
            </a:r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2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#2 = Paint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Fewest ingredients (potentially if given the right shade of red)</a:t>
            </a:r>
          </a:p>
          <a:p>
            <a:r>
              <a:rPr lang="en-US" dirty="0" smtClean="0"/>
              <a:t>NOT edible</a:t>
            </a:r>
          </a:p>
          <a:p>
            <a:r>
              <a:rPr lang="en-US" dirty="0" smtClean="0"/>
              <a:t>Will stain</a:t>
            </a:r>
          </a:p>
          <a:p>
            <a:r>
              <a:rPr lang="en-US" dirty="0" smtClean="0"/>
              <a:t>Good for small scale blood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5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#3 – Chocolate Syrup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black and white movie blood</a:t>
            </a:r>
          </a:p>
          <a:p>
            <a:r>
              <a:rPr lang="en-US" dirty="0" smtClean="0"/>
              <a:t>Perfect consistency</a:t>
            </a:r>
          </a:p>
          <a:p>
            <a:r>
              <a:rPr lang="en-US" dirty="0" smtClean="0"/>
              <a:t>Only good for “color” if you are taking a black and white photo or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0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Recipe #4 – Detergent/Soap + Food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stain less than other recipes</a:t>
            </a:r>
          </a:p>
          <a:p>
            <a:r>
              <a:rPr lang="en-US" dirty="0" smtClean="0"/>
              <a:t>Good for washing out of clothes</a:t>
            </a:r>
          </a:p>
          <a:p>
            <a:r>
              <a:rPr lang="en-US" dirty="0" smtClean="0"/>
              <a:t>NOT edible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2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Recipe #5 – Corn Syrup + Coloring + Darkener + Thickener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the most traditional and flexible of blood recipes.  It’s also edible</a:t>
            </a:r>
          </a:p>
          <a:p>
            <a:r>
              <a:rPr lang="en-US" dirty="0" smtClean="0"/>
              <a:t>Coloring:</a:t>
            </a:r>
          </a:p>
          <a:p>
            <a:pPr lvl="1"/>
            <a:r>
              <a:rPr lang="en-US" dirty="0" smtClean="0"/>
              <a:t>Food Coloring</a:t>
            </a:r>
          </a:p>
          <a:p>
            <a:pPr lvl="1"/>
            <a:r>
              <a:rPr lang="en-US" dirty="0" smtClean="0"/>
              <a:t>Ketchup</a:t>
            </a:r>
          </a:p>
          <a:p>
            <a:pPr lvl="1"/>
            <a:r>
              <a:rPr lang="en-US" dirty="0" err="1" smtClean="0"/>
              <a:t>Koolaid</a:t>
            </a:r>
            <a:endParaRPr lang="en-US" dirty="0" smtClean="0"/>
          </a:p>
          <a:p>
            <a:r>
              <a:rPr lang="en-US" dirty="0" smtClean="0"/>
              <a:t>Darkener:</a:t>
            </a:r>
          </a:p>
          <a:p>
            <a:pPr lvl="1"/>
            <a:r>
              <a:rPr lang="en-US" dirty="0" smtClean="0"/>
              <a:t>Food Coloring</a:t>
            </a:r>
          </a:p>
          <a:p>
            <a:pPr lvl="1"/>
            <a:r>
              <a:rPr lang="en-US" dirty="0" smtClean="0"/>
              <a:t>Chocolate Syrup</a:t>
            </a:r>
          </a:p>
          <a:p>
            <a:pPr lvl="1"/>
            <a:r>
              <a:rPr lang="en-US" dirty="0" smtClean="0"/>
              <a:t>Maple Syrup</a:t>
            </a:r>
          </a:p>
          <a:p>
            <a:r>
              <a:rPr lang="en-US" dirty="0" smtClean="0"/>
              <a:t>Thickener:</a:t>
            </a:r>
          </a:p>
          <a:p>
            <a:pPr lvl="1"/>
            <a:r>
              <a:rPr lang="en-US" dirty="0" smtClean="0"/>
              <a:t>Corn Starch</a:t>
            </a:r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6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Ms. Tobin’s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 Syrup</a:t>
            </a:r>
          </a:p>
          <a:p>
            <a:r>
              <a:rPr lang="en-US" dirty="0" err="1" smtClean="0"/>
              <a:t>Koolaid</a:t>
            </a:r>
            <a:endParaRPr lang="en-US" dirty="0" smtClean="0"/>
          </a:p>
          <a:p>
            <a:r>
              <a:rPr lang="en-US" dirty="0" smtClean="0"/>
              <a:t>Red Food Coloring and ONE drop of blue</a:t>
            </a:r>
          </a:p>
          <a:p>
            <a:r>
              <a:rPr lang="en-US" dirty="0" smtClean="0"/>
              <a:t>Thinner if needed </a:t>
            </a:r>
          </a:p>
          <a:p>
            <a:r>
              <a:rPr lang="en-US" dirty="0" smtClean="0"/>
              <a:t>Edible</a:t>
            </a:r>
          </a:p>
          <a:p>
            <a:r>
              <a:rPr lang="en-US" dirty="0" smtClean="0"/>
              <a:t>Sticky</a:t>
            </a:r>
          </a:p>
          <a:p>
            <a:r>
              <a:rPr lang="en-US" dirty="0" smtClean="0"/>
              <a:t>Will stain</a:t>
            </a:r>
          </a:p>
          <a:p>
            <a:r>
              <a:rPr lang="en-US" dirty="0" smtClean="0"/>
              <a:t>But very tasty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3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thin – add thickener like Corn Starch</a:t>
            </a:r>
          </a:p>
          <a:p>
            <a:r>
              <a:rPr lang="en-US" dirty="0" smtClean="0"/>
              <a:t>Too thick – add thinner like water or thin syrup</a:t>
            </a:r>
          </a:p>
          <a:p>
            <a:r>
              <a:rPr lang="en-US" dirty="0" smtClean="0"/>
              <a:t>Too red – add a small amount of darkener like blue F.C or chocolate syrup</a:t>
            </a:r>
          </a:p>
          <a:p>
            <a:r>
              <a:rPr lang="en-US" dirty="0" smtClean="0"/>
              <a:t>Too lumpy – keep mixing and thin </a:t>
            </a:r>
            <a:r>
              <a:rPr lang="en-US" smtClean="0"/>
              <a:t>as needed</a:t>
            </a:r>
            <a:endParaRPr lang="en-US" dirty="0" smtClean="0"/>
          </a:p>
          <a:p>
            <a:r>
              <a:rPr lang="en-US" dirty="0" smtClean="0"/>
              <a:t>Too dark/purple – Unless making a LARGE batch, throw this out and start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22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236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Stage Blood</vt:lpstr>
      <vt:lpstr>C.O.W </vt:lpstr>
      <vt:lpstr>Recipe #1= Food Coloring + Water</vt:lpstr>
      <vt:lpstr>Recipe #2 = Paint</vt:lpstr>
      <vt:lpstr>Recipe #3 – Chocolate Syrup</vt:lpstr>
      <vt:lpstr>Recipe #4 – Detergent/Soap + Food Coloring</vt:lpstr>
      <vt:lpstr>Recipe #5 – Corn Syrup + Coloring + Darkener + Thickener</vt:lpstr>
      <vt:lpstr>Ms. Tobin’s Recipe</vt:lpstr>
      <vt:lpstr>How to fix blood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Blood</dc:title>
  <dc:creator>Tobin, Jamie (jtobin@psusd.us)</dc:creator>
  <cp:lastModifiedBy>Tobin, Jamie (jtobin@psusd.us)</cp:lastModifiedBy>
  <cp:revision>2</cp:revision>
  <dcterms:created xsi:type="dcterms:W3CDTF">2014-10-13T14:27:47Z</dcterms:created>
  <dcterms:modified xsi:type="dcterms:W3CDTF">2014-10-13T14:40:55Z</dcterms:modified>
</cp:coreProperties>
</file>