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D37B-487F-4E28-BA39-32DFCD290569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FF63-2C86-4E5F-AB8D-D7B2F231C0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D37B-487F-4E28-BA39-32DFCD290569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FF63-2C86-4E5F-AB8D-D7B2F231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D37B-487F-4E28-BA39-32DFCD290569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FF63-2C86-4E5F-AB8D-D7B2F231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D37B-487F-4E28-BA39-32DFCD290569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FF63-2C86-4E5F-AB8D-D7B2F231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D37B-487F-4E28-BA39-32DFCD290569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E40FF63-2C86-4E5F-AB8D-D7B2F231C08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D37B-487F-4E28-BA39-32DFCD290569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FF63-2C86-4E5F-AB8D-D7B2F231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D37B-487F-4E28-BA39-32DFCD290569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FF63-2C86-4E5F-AB8D-D7B2F231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D37B-487F-4E28-BA39-32DFCD290569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FF63-2C86-4E5F-AB8D-D7B2F231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D37B-487F-4E28-BA39-32DFCD290569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FF63-2C86-4E5F-AB8D-D7B2F231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D37B-487F-4E28-BA39-32DFCD290569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FF63-2C86-4E5F-AB8D-D7B2F231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D37B-487F-4E28-BA39-32DFCD290569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FF63-2C86-4E5F-AB8D-D7B2F231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0C6D37B-487F-4E28-BA39-32DFCD290569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40FF63-2C86-4E5F-AB8D-D7B2F231C08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Stagecraft Final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Draw a Line An Inch from the left margin.  Write the notes on the right and ask questions on the left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know</a:t>
            </a:r>
          </a:p>
          <a:p>
            <a:pPr lvl="1"/>
            <a:r>
              <a:rPr lang="en-US" dirty="0" smtClean="0"/>
              <a:t>Types of sets</a:t>
            </a:r>
          </a:p>
          <a:p>
            <a:pPr lvl="2"/>
            <a:r>
              <a:rPr lang="en-US" dirty="0" smtClean="0"/>
              <a:t>Unit</a:t>
            </a:r>
          </a:p>
          <a:p>
            <a:pPr lvl="2"/>
            <a:r>
              <a:rPr lang="en-US" dirty="0" smtClean="0"/>
              <a:t>Minimal</a:t>
            </a:r>
          </a:p>
          <a:p>
            <a:pPr lvl="2"/>
            <a:r>
              <a:rPr lang="en-US" dirty="0" smtClean="0"/>
              <a:t>Prism</a:t>
            </a:r>
          </a:p>
          <a:p>
            <a:pPr lvl="2"/>
            <a:r>
              <a:rPr lang="en-US" dirty="0" smtClean="0"/>
              <a:t>Box</a:t>
            </a:r>
          </a:p>
          <a:p>
            <a:pPr lvl="2"/>
            <a:r>
              <a:rPr lang="en-US" dirty="0" smtClean="0"/>
              <a:t>Permanent</a:t>
            </a:r>
          </a:p>
          <a:p>
            <a:pPr lvl="2"/>
            <a:r>
              <a:rPr lang="en-US" dirty="0" smtClean="0"/>
              <a:t>Curtain</a:t>
            </a:r>
          </a:p>
          <a:p>
            <a:pPr lvl="1"/>
            <a:r>
              <a:rPr lang="en-US" dirty="0" smtClean="0"/>
              <a:t>Ground Plans</a:t>
            </a:r>
          </a:p>
          <a:p>
            <a:pPr lvl="1"/>
            <a:r>
              <a:rPr lang="en-US" dirty="0" smtClean="0"/>
              <a:t>Set Vocab</a:t>
            </a:r>
          </a:p>
        </p:txBody>
      </p:sp>
    </p:spTree>
    <p:extLst>
      <p:ext uri="{BB962C8B-B14F-4D97-AF65-F5344CB8AC3E}">
        <p14:creationId xmlns:p14="http://schemas.microsoft.com/office/powerpoint/2010/main" val="373471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Ground Plans</a:t>
            </a:r>
          </a:p>
          <a:p>
            <a:pPr lvl="1"/>
            <a:r>
              <a:rPr lang="en-US" dirty="0" smtClean="0"/>
              <a:t>Eight Parts</a:t>
            </a:r>
          </a:p>
          <a:p>
            <a:pPr lvl="2"/>
            <a:r>
              <a:rPr lang="en-US" dirty="0" smtClean="0"/>
              <a:t>Title</a:t>
            </a:r>
          </a:p>
          <a:p>
            <a:pPr lvl="2"/>
            <a:r>
              <a:rPr lang="en-US" dirty="0" smtClean="0"/>
              <a:t>Walls/Furniture</a:t>
            </a:r>
          </a:p>
          <a:p>
            <a:pPr lvl="2"/>
            <a:r>
              <a:rPr lang="en-US" dirty="0" smtClean="0"/>
              <a:t>Author/Designer</a:t>
            </a:r>
          </a:p>
          <a:p>
            <a:pPr lvl="2"/>
            <a:r>
              <a:rPr lang="en-US" dirty="0" smtClean="0"/>
              <a:t>Revision # and Date</a:t>
            </a:r>
          </a:p>
          <a:p>
            <a:pPr lvl="2"/>
            <a:r>
              <a:rPr lang="en-US" dirty="0" smtClean="0"/>
              <a:t>Orientation</a:t>
            </a:r>
          </a:p>
          <a:p>
            <a:pPr lvl="2"/>
            <a:r>
              <a:rPr lang="en-US" dirty="0" smtClean="0"/>
              <a:t>Location</a:t>
            </a:r>
          </a:p>
          <a:p>
            <a:pPr lvl="2"/>
            <a:r>
              <a:rPr lang="en-US" dirty="0" smtClean="0"/>
              <a:t>Scale</a:t>
            </a:r>
          </a:p>
          <a:p>
            <a:pPr lvl="2"/>
            <a:r>
              <a:rPr lang="en-US" dirty="0" smtClean="0"/>
              <a:t>Key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How to read a ground plan</a:t>
            </a:r>
          </a:p>
          <a:p>
            <a:pPr lvl="1"/>
            <a:r>
              <a:rPr lang="en-US" dirty="0" smtClean="0"/>
              <a:t>Draw a ground plan correctly</a:t>
            </a:r>
          </a:p>
        </p:txBody>
      </p:sp>
    </p:spTree>
    <p:extLst>
      <p:ext uri="{BB962C8B-B14F-4D97-AF65-F5344CB8AC3E}">
        <p14:creationId xmlns:p14="http://schemas.microsoft.com/office/powerpoint/2010/main" val="32923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Point and Two Point Perspective</a:t>
            </a:r>
          </a:p>
          <a:p>
            <a:pPr lvl="1"/>
            <a:r>
              <a:rPr lang="en-US" dirty="0" smtClean="0"/>
              <a:t>Vocab</a:t>
            </a:r>
          </a:p>
          <a:p>
            <a:pPr lvl="2"/>
            <a:r>
              <a:rPr lang="en-US" dirty="0" smtClean="0"/>
              <a:t>Horizon Line</a:t>
            </a:r>
          </a:p>
          <a:p>
            <a:pPr lvl="2"/>
            <a:r>
              <a:rPr lang="en-US" dirty="0" smtClean="0"/>
              <a:t>Vanishing Point</a:t>
            </a:r>
          </a:p>
          <a:p>
            <a:pPr lvl="2"/>
            <a:r>
              <a:rPr lang="en-US" dirty="0" smtClean="0"/>
              <a:t>Orthogonal Lines</a:t>
            </a:r>
          </a:p>
          <a:p>
            <a:pPr lvl="1"/>
            <a:r>
              <a:rPr lang="en-US" dirty="0" smtClean="0"/>
              <a:t>You should be able to recognize the difference between one and two point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actors perspective</a:t>
            </a:r>
          </a:p>
          <a:p>
            <a:r>
              <a:rPr lang="en-US" dirty="0" smtClean="0"/>
              <a:t>Downstage is CLOSER to				      	the audience b/c					stages used to be 					</a:t>
            </a:r>
            <a:r>
              <a:rPr lang="en-US" b="1" dirty="0" smtClean="0"/>
              <a:t>raked</a:t>
            </a:r>
            <a:r>
              <a:rPr lang="en-US" dirty="0" smtClean="0"/>
              <a:t> aka slanted 					up and away from the 					audience for sight lines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113" y="1600200"/>
            <a:ext cx="3777287" cy="262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6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Traveler vs. Curtain</a:t>
            </a:r>
          </a:p>
          <a:p>
            <a:pPr lvl="1"/>
            <a:r>
              <a:rPr lang="en-US" dirty="0" smtClean="0"/>
              <a:t>Traveler moves left and right</a:t>
            </a:r>
          </a:p>
          <a:p>
            <a:pPr lvl="1"/>
            <a:r>
              <a:rPr lang="en-US" dirty="0" smtClean="0"/>
              <a:t>Curtain moves up and down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200400"/>
            <a:ext cx="41338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4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Parts of a stage…you should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Border</a:t>
            </a:r>
          </a:p>
          <a:p>
            <a:r>
              <a:rPr lang="en-US" dirty="0" smtClean="0"/>
              <a:t>Wings</a:t>
            </a:r>
          </a:p>
          <a:p>
            <a:r>
              <a:rPr lang="en-US" dirty="0" smtClean="0"/>
              <a:t>Backdrop</a:t>
            </a:r>
          </a:p>
          <a:p>
            <a:r>
              <a:rPr lang="en-US" dirty="0" smtClean="0"/>
              <a:t>Flat</a:t>
            </a:r>
          </a:p>
          <a:p>
            <a:r>
              <a:rPr lang="en-US" dirty="0" smtClean="0"/>
              <a:t>Fly Rail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Proscenium</a:t>
            </a:r>
          </a:p>
          <a:p>
            <a:r>
              <a:rPr lang="en-US" dirty="0" smtClean="0"/>
              <a:t>Black Box</a:t>
            </a:r>
          </a:p>
          <a:p>
            <a:r>
              <a:rPr lang="en-US" dirty="0" smtClean="0"/>
              <a:t>Arena</a:t>
            </a:r>
          </a:p>
          <a:p>
            <a:r>
              <a:rPr lang="en-US" dirty="0" smtClean="0"/>
              <a:t>Thrust</a:t>
            </a:r>
          </a:p>
          <a:p>
            <a:r>
              <a:rPr lang="en-US" dirty="0" smtClean="0"/>
              <a:t>In the round</a:t>
            </a:r>
          </a:p>
          <a:p>
            <a:r>
              <a:rPr lang="en-US" dirty="0" smtClean="0"/>
              <a:t>Amphitheatre</a:t>
            </a:r>
          </a:p>
          <a:p>
            <a:r>
              <a:rPr lang="en-US" dirty="0" smtClean="0"/>
              <a:t>Traverse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be able to identify: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What it looks like</a:t>
            </a:r>
          </a:p>
          <a:p>
            <a:pPr lvl="1"/>
            <a:r>
              <a:rPr lang="en-US" dirty="0" smtClean="0"/>
              <a:t>Basic Pros</a:t>
            </a:r>
          </a:p>
          <a:p>
            <a:pPr lvl="1"/>
            <a:r>
              <a:rPr lang="en-US" dirty="0" smtClean="0"/>
              <a:t>Basic Cons</a:t>
            </a:r>
          </a:p>
          <a:p>
            <a:pPr marL="585216" lvl="1" indent="0">
              <a:buNone/>
            </a:pPr>
            <a:endParaRPr lang="en-US" dirty="0" smtClean="0"/>
          </a:p>
          <a:p>
            <a:pPr marL="585216" lvl="1" indent="0">
              <a:buNone/>
            </a:pPr>
            <a:r>
              <a:rPr lang="en-US" dirty="0" smtClean="0"/>
              <a:t>For Example: Which type of stage creates a picture frame?</a:t>
            </a:r>
          </a:p>
          <a:p>
            <a:pPr marL="585216" lvl="1" indent="0">
              <a:buNone/>
            </a:pPr>
            <a:r>
              <a:rPr lang="en-US" dirty="0"/>
              <a:t>	</a:t>
            </a:r>
            <a:r>
              <a:rPr lang="en-US" dirty="0" smtClean="0"/>
              <a:t>Answer: Proscenium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Color Wheel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4736787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524000"/>
            <a:ext cx="3276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Primaries: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Yellow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Blue</a:t>
            </a:r>
          </a:p>
          <a:p>
            <a:endParaRPr lang="en-US" dirty="0" smtClean="0"/>
          </a:p>
          <a:p>
            <a:r>
              <a:rPr lang="en-US" dirty="0" err="1" smtClean="0"/>
              <a:t>Secondaries</a:t>
            </a:r>
            <a:r>
              <a:rPr lang="en-US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Orange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Green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Violet/Purple</a:t>
            </a:r>
          </a:p>
          <a:p>
            <a:endParaRPr lang="en-US" dirty="0"/>
          </a:p>
          <a:p>
            <a:r>
              <a:rPr lang="en-US" dirty="0" smtClean="0"/>
              <a:t>Tertiaries (Primary goes first):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Yellow-Orange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Red-Orange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Red-Violet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Blue-Violet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Blue-Green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Yellow-Green</a:t>
            </a:r>
          </a:p>
        </p:txBody>
      </p:sp>
    </p:spTree>
    <p:extLst>
      <p:ext uri="{BB962C8B-B14F-4D97-AF65-F5344CB8AC3E}">
        <p14:creationId xmlns:p14="http://schemas.microsoft.com/office/powerpoint/2010/main" val="26636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Wheel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know:</a:t>
            </a:r>
          </a:p>
          <a:p>
            <a:pPr lvl="1"/>
            <a:r>
              <a:rPr lang="en-US" dirty="0" smtClean="0"/>
              <a:t>How to fill in the color wheel</a:t>
            </a:r>
          </a:p>
          <a:p>
            <a:pPr lvl="1"/>
            <a:r>
              <a:rPr lang="en-US" dirty="0" smtClean="0"/>
              <a:t>3 Primaries</a:t>
            </a:r>
          </a:p>
          <a:p>
            <a:pPr lvl="1"/>
            <a:r>
              <a:rPr lang="en-US" dirty="0" smtClean="0"/>
              <a:t>3 </a:t>
            </a:r>
            <a:r>
              <a:rPr lang="en-US" dirty="0" err="1" smtClean="0"/>
              <a:t>Secondaries</a:t>
            </a:r>
            <a:endParaRPr lang="en-US" dirty="0" smtClean="0"/>
          </a:p>
          <a:p>
            <a:pPr lvl="1"/>
            <a:r>
              <a:rPr lang="en-US" dirty="0" smtClean="0"/>
              <a:t>6 Tertiary colors</a:t>
            </a:r>
          </a:p>
          <a:p>
            <a:pPr lvl="1"/>
            <a:r>
              <a:rPr lang="en-US" dirty="0" smtClean="0"/>
              <a:t>Complementary colors</a:t>
            </a:r>
          </a:p>
          <a:p>
            <a:pPr lvl="2"/>
            <a:r>
              <a:rPr lang="en-US" dirty="0" smtClean="0"/>
              <a:t>Blue-Orange (Thinks the Mets)</a:t>
            </a:r>
          </a:p>
          <a:p>
            <a:pPr lvl="2"/>
            <a:r>
              <a:rPr lang="en-US" dirty="0" smtClean="0"/>
              <a:t>Yellow-Purple (Think the Lakers)</a:t>
            </a:r>
          </a:p>
          <a:p>
            <a:pPr lvl="2"/>
            <a:r>
              <a:rPr lang="en-US" dirty="0" smtClean="0"/>
              <a:t>Red-Green (Think Christmas)</a:t>
            </a:r>
          </a:p>
        </p:txBody>
      </p:sp>
    </p:spTree>
    <p:extLst>
      <p:ext uri="{BB962C8B-B14F-4D97-AF65-F5344CB8AC3E}">
        <p14:creationId xmlns:p14="http://schemas.microsoft.com/office/powerpoint/2010/main" val="148023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Wheel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708525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752600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you move closer to the center of the circle, each color gets darker.  It is the SAME color, but a different </a:t>
            </a:r>
            <a:r>
              <a:rPr lang="en-US" b="1" dirty="0" smtClean="0"/>
              <a:t>HUE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Hue =</a:t>
            </a:r>
            <a:r>
              <a:rPr lang="en-US" dirty="0" smtClean="0"/>
              <a:t> Shading from dark to light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50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457</TotalTime>
  <Words>279</Words>
  <Application>Microsoft Office PowerPoint</Application>
  <PresentationFormat>On-screen Show (4:3)</PresentationFormat>
  <Paragraphs>95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Stagecraft Final Review</vt:lpstr>
      <vt:lpstr>Stage Directions</vt:lpstr>
      <vt:lpstr>Parts of a stage</vt:lpstr>
      <vt:lpstr>Parts of a stage…you should know</vt:lpstr>
      <vt:lpstr>Types of stages</vt:lpstr>
      <vt:lpstr>Types of stages</vt:lpstr>
      <vt:lpstr>The Color Wheel</vt:lpstr>
      <vt:lpstr>Color Wheel</vt:lpstr>
      <vt:lpstr>Color Wheel</vt:lpstr>
      <vt:lpstr>Sets</vt:lpstr>
      <vt:lpstr>Sets</vt:lpstr>
      <vt:lpstr>Drawing</vt:lpstr>
    </vt:vector>
  </TitlesOfParts>
  <Company>Palm Springs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Stagecraft Final Review</dc:title>
  <dc:creator>Tobin, Jamie (jtobin@psusd.us)</dc:creator>
  <cp:lastModifiedBy>Tobin, Jamie (jtobin@psusd.us)</cp:lastModifiedBy>
  <cp:revision>6</cp:revision>
  <dcterms:created xsi:type="dcterms:W3CDTF">2014-06-04T14:33:46Z</dcterms:created>
  <dcterms:modified xsi:type="dcterms:W3CDTF">2014-06-04T22:11:38Z</dcterms:modified>
</cp:coreProperties>
</file>