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F44E94-54E0-4D51-BC60-7A6F7F6D5595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3ADC3C-75CF-4439-96D7-F39BC0C9CB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Review 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Again draw a line an inch to the right (of the left margin) to write questions in.</a:t>
            </a:r>
          </a:p>
          <a:p>
            <a:r>
              <a:rPr lang="en-US" dirty="0" smtClean="0"/>
              <a:t>IT IS OFFICIAL YOUR TEST IS NOW OUT OF 200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know</a:t>
            </a:r>
          </a:p>
          <a:p>
            <a:pPr lvl="1"/>
            <a:r>
              <a:rPr lang="en-US" dirty="0" smtClean="0"/>
              <a:t>What is a costume.</a:t>
            </a:r>
          </a:p>
          <a:p>
            <a:pPr lvl="1"/>
            <a:r>
              <a:rPr lang="en-US" dirty="0" smtClean="0"/>
              <a:t>Why we wear clothes.</a:t>
            </a:r>
          </a:p>
          <a:p>
            <a:pPr lvl="1"/>
            <a:r>
              <a:rPr lang="en-US" dirty="0" smtClean="0"/>
              <a:t>What clothes tell us about a person.</a:t>
            </a:r>
          </a:p>
          <a:p>
            <a:pPr lvl="1"/>
            <a:r>
              <a:rPr lang="en-US" dirty="0" smtClean="0"/>
              <a:t>Why clothes have changed throughout history.</a:t>
            </a:r>
          </a:p>
          <a:p>
            <a:pPr marL="58521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99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Vocab</a:t>
            </a:r>
          </a:p>
          <a:p>
            <a:pPr lvl="1"/>
            <a:r>
              <a:rPr lang="en-US" dirty="0" smtClean="0"/>
              <a:t>Amplifier</a:t>
            </a:r>
          </a:p>
          <a:p>
            <a:pPr lvl="1"/>
            <a:r>
              <a:rPr lang="en-US" dirty="0" smtClean="0"/>
              <a:t>Microphone</a:t>
            </a:r>
          </a:p>
          <a:p>
            <a:pPr lvl="1"/>
            <a:r>
              <a:rPr lang="en-US" dirty="0" err="1" smtClean="0"/>
              <a:t>Lavalier</a:t>
            </a:r>
            <a:endParaRPr lang="en-US" dirty="0" smtClean="0"/>
          </a:p>
          <a:p>
            <a:pPr lvl="1"/>
            <a:r>
              <a:rPr lang="en-US" dirty="0" smtClean="0"/>
              <a:t>Woofer and subwoofer</a:t>
            </a:r>
          </a:p>
          <a:p>
            <a:pPr lvl="1"/>
            <a:r>
              <a:rPr lang="en-US" dirty="0" smtClean="0"/>
              <a:t>XLR Cable</a:t>
            </a:r>
          </a:p>
          <a:p>
            <a:pPr lvl="1"/>
            <a:r>
              <a:rPr lang="en-US" dirty="0" smtClean="0"/>
              <a:t>Coaxial Cable</a:t>
            </a:r>
          </a:p>
          <a:p>
            <a:pPr lvl="1"/>
            <a:r>
              <a:rPr lang="en-US" dirty="0" smtClean="0"/>
              <a:t>Snake</a:t>
            </a:r>
          </a:p>
          <a:p>
            <a:pPr lvl="1"/>
            <a:r>
              <a:rPr lang="en-US" dirty="0" smtClean="0"/>
              <a:t>Mixing Console</a:t>
            </a:r>
          </a:p>
          <a:p>
            <a:pPr lvl="1"/>
            <a:r>
              <a:rPr lang="en-US" dirty="0" smtClean="0"/>
              <a:t>Ambient Noises</a:t>
            </a:r>
          </a:p>
          <a:p>
            <a:pPr lvl="1"/>
            <a:r>
              <a:rPr lang="en-US" dirty="0" smtClean="0"/>
              <a:t>Acoustics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Soundtrack vs. Cast Recording</a:t>
            </a:r>
          </a:p>
          <a:p>
            <a:r>
              <a:rPr lang="en-US" dirty="0" smtClean="0"/>
              <a:t>Sound Effects</a:t>
            </a:r>
          </a:p>
          <a:p>
            <a:pPr lvl="1"/>
            <a:r>
              <a:rPr lang="en-US" dirty="0" smtClean="0"/>
              <a:t>Wilhelm Screa</a:t>
            </a:r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1219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Theatre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be able to</a:t>
            </a:r>
          </a:p>
          <a:p>
            <a:pPr lvl="1"/>
            <a:r>
              <a:rPr lang="en-US" dirty="0" smtClean="0"/>
              <a:t>Identify the different types of jobs</a:t>
            </a:r>
          </a:p>
          <a:p>
            <a:pPr lvl="1"/>
            <a:r>
              <a:rPr lang="en-US" dirty="0" smtClean="0"/>
              <a:t>Explain and understand briefly what they do</a:t>
            </a:r>
          </a:p>
          <a:p>
            <a:pPr lvl="1"/>
            <a:r>
              <a:rPr lang="en-US" dirty="0" smtClean="0"/>
              <a:t>Understand basics of who to reports to whom</a:t>
            </a:r>
          </a:p>
          <a:p>
            <a:pPr lvl="1"/>
            <a:r>
              <a:rPr lang="en-US" dirty="0" smtClean="0"/>
              <a:t>Basic understanding of average salaries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Point and Two Point Perspective</a:t>
            </a:r>
          </a:p>
          <a:p>
            <a:pPr lvl="1"/>
            <a:r>
              <a:rPr lang="en-US" dirty="0" smtClean="0"/>
              <a:t>Vocab</a:t>
            </a:r>
          </a:p>
          <a:p>
            <a:pPr lvl="2"/>
            <a:r>
              <a:rPr lang="en-US" dirty="0" smtClean="0"/>
              <a:t>Horizon Line</a:t>
            </a:r>
          </a:p>
          <a:p>
            <a:pPr lvl="2"/>
            <a:r>
              <a:rPr lang="en-US" dirty="0" smtClean="0"/>
              <a:t>Vanishing Point</a:t>
            </a:r>
          </a:p>
          <a:p>
            <a:pPr lvl="2"/>
            <a:r>
              <a:rPr lang="en-US" dirty="0" smtClean="0"/>
              <a:t>Orthogonal Lines</a:t>
            </a:r>
          </a:p>
          <a:p>
            <a:pPr lvl="1"/>
            <a:r>
              <a:rPr lang="en-US" dirty="0" smtClean="0"/>
              <a:t>You should be able to recognize the difference between one and two point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You Should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</a:t>
            </a:r>
          </a:p>
          <a:p>
            <a:r>
              <a:rPr lang="en-US" dirty="0" smtClean="0"/>
              <a:t>Soft Flat</a:t>
            </a:r>
          </a:p>
          <a:p>
            <a:r>
              <a:rPr lang="en-US" dirty="0" smtClean="0"/>
              <a:t>Hard Flat</a:t>
            </a:r>
          </a:p>
          <a:p>
            <a:r>
              <a:rPr lang="en-US" dirty="0" smtClean="0"/>
              <a:t>Platform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should know</a:t>
            </a:r>
          </a:p>
          <a:p>
            <a:pPr lvl="1"/>
            <a:r>
              <a:rPr lang="en-US" dirty="0" smtClean="0"/>
              <a:t>Types of fixtures</a:t>
            </a:r>
          </a:p>
          <a:p>
            <a:pPr lvl="1"/>
            <a:r>
              <a:rPr lang="en-US" dirty="0" smtClean="0"/>
              <a:t>Lighting Positions</a:t>
            </a:r>
          </a:p>
          <a:p>
            <a:pPr lvl="1"/>
            <a:r>
              <a:rPr lang="en-US" dirty="0" smtClean="0"/>
              <a:t>Color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Fixtures:</a:t>
            </a:r>
          </a:p>
          <a:p>
            <a:pPr lvl="2"/>
            <a:r>
              <a:rPr lang="en-US" dirty="0" smtClean="0"/>
              <a:t>Ellipsoidal Spotlight Reflector (ERS) – Source 4</a:t>
            </a:r>
          </a:p>
          <a:p>
            <a:pPr lvl="2"/>
            <a:r>
              <a:rPr lang="en-US" dirty="0" smtClean="0"/>
              <a:t>Fresnel</a:t>
            </a:r>
          </a:p>
          <a:p>
            <a:pPr lvl="2"/>
            <a:r>
              <a:rPr lang="en-US" dirty="0" smtClean="0"/>
              <a:t>Par Can</a:t>
            </a:r>
          </a:p>
          <a:p>
            <a:pPr lvl="2"/>
            <a:r>
              <a:rPr lang="en-US" dirty="0" smtClean="0"/>
              <a:t>Source 4 Par</a:t>
            </a:r>
          </a:p>
          <a:p>
            <a:pPr lvl="2"/>
            <a:r>
              <a:rPr lang="en-US" dirty="0" smtClean="0"/>
              <a:t>Spotlight</a:t>
            </a:r>
          </a:p>
          <a:p>
            <a:pPr lvl="2"/>
            <a:r>
              <a:rPr lang="en-US" dirty="0" smtClean="0"/>
              <a:t>Moving Light/Intel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07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ERS </a:t>
            </a:r>
          </a:p>
          <a:p>
            <a:pPr lvl="1"/>
            <a:r>
              <a:rPr lang="en-US" sz="2000" dirty="0" smtClean="0"/>
              <a:t>Ellipse shaped light</a:t>
            </a:r>
          </a:p>
          <a:p>
            <a:pPr lvl="1"/>
            <a:r>
              <a:rPr lang="en-US" sz="2000" dirty="0" smtClean="0"/>
              <a:t>Focusable</a:t>
            </a:r>
          </a:p>
          <a:p>
            <a:pPr lvl="1"/>
            <a:r>
              <a:rPr lang="en-US" sz="2000" dirty="0" smtClean="0"/>
              <a:t>Shutters</a:t>
            </a:r>
          </a:p>
          <a:p>
            <a:pPr lvl="1"/>
            <a:r>
              <a:rPr lang="en-US" sz="2000" dirty="0" smtClean="0"/>
              <a:t>Can use gobos</a:t>
            </a:r>
          </a:p>
          <a:p>
            <a:r>
              <a:rPr lang="en-US" dirty="0" smtClean="0"/>
              <a:t>Par Can</a:t>
            </a:r>
          </a:p>
          <a:p>
            <a:pPr lvl="1"/>
            <a:r>
              <a:rPr lang="en-US" sz="2000" dirty="0" smtClean="0"/>
              <a:t>Large round light</a:t>
            </a:r>
          </a:p>
          <a:p>
            <a:pPr lvl="1"/>
            <a:r>
              <a:rPr lang="en-US" sz="2000" dirty="0" smtClean="0"/>
              <a:t>Not focusable</a:t>
            </a:r>
          </a:p>
          <a:p>
            <a:pPr lvl="1"/>
            <a:r>
              <a:rPr lang="en-US" sz="2000" dirty="0" smtClean="0"/>
              <a:t>Large bright light</a:t>
            </a:r>
          </a:p>
          <a:p>
            <a:r>
              <a:rPr lang="en-US" dirty="0" smtClean="0"/>
              <a:t>Fresnel</a:t>
            </a:r>
          </a:p>
          <a:p>
            <a:pPr lvl="1"/>
            <a:r>
              <a:rPr lang="en-US" sz="2000" dirty="0" smtClean="0"/>
              <a:t>Round soft light</a:t>
            </a:r>
          </a:p>
          <a:p>
            <a:pPr lvl="1"/>
            <a:r>
              <a:rPr lang="en-US" sz="2000" dirty="0" smtClean="0"/>
              <a:t>Not focusable</a:t>
            </a:r>
          </a:p>
        </p:txBody>
      </p:sp>
    </p:spTree>
    <p:extLst>
      <p:ext uri="{BB962C8B-B14F-4D97-AF65-F5344CB8AC3E}">
        <p14:creationId xmlns:p14="http://schemas.microsoft.com/office/powerpoint/2010/main" val="88550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Lighting Positions</a:t>
            </a:r>
          </a:p>
          <a:p>
            <a:pPr lvl="1"/>
            <a:r>
              <a:rPr lang="en-US" dirty="0" smtClean="0"/>
              <a:t>Front (45 Degree Angle) – Use natural colors</a:t>
            </a:r>
          </a:p>
          <a:p>
            <a:pPr lvl="1"/>
            <a:r>
              <a:rPr lang="en-US" dirty="0" smtClean="0"/>
              <a:t>Back – Highly saturated color</a:t>
            </a:r>
          </a:p>
          <a:p>
            <a:pPr lvl="1"/>
            <a:r>
              <a:rPr lang="en-US" dirty="0" smtClean="0"/>
              <a:t>Down – Highly saturated color</a:t>
            </a:r>
          </a:p>
          <a:p>
            <a:pPr lvl="1"/>
            <a:r>
              <a:rPr lang="en-US" dirty="0" smtClean="0"/>
              <a:t>Side – Natural or saturated color</a:t>
            </a:r>
          </a:p>
          <a:p>
            <a:pPr lvl="2"/>
            <a:r>
              <a:rPr lang="en-US" dirty="0" smtClean="0"/>
              <a:t>High Sides</a:t>
            </a:r>
          </a:p>
          <a:p>
            <a:pPr lvl="2"/>
            <a:r>
              <a:rPr lang="en-US" dirty="0" smtClean="0"/>
              <a:t>Head Highs</a:t>
            </a:r>
            <a:endParaRPr lang="en-US" dirty="0"/>
          </a:p>
          <a:p>
            <a:pPr lvl="2"/>
            <a:r>
              <a:rPr lang="en-US" dirty="0" smtClean="0"/>
              <a:t>Shin Busters</a:t>
            </a:r>
          </a:p>
          <a:p>
            <a:pPr lvl="2"/>
            <a:r>
              <a:rPr lang="en-US" dirty="0" smtClean="0"/>
              <a:t>Foot Light</a:t>
            </a:r>
          </a:p>
        </p:txBody>
      </p:sp>
    </p:spTree>
    <p:extLst>
      <p:ext uri="{BB962C8B-B14F-4D97-AF65-F5344CB8AC3E}">
        <p14:creationId xmlns:p14="http://schemas.microsoft.com/office/powerpoint/2010/main" val="23996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Lighting Primaries</a:t>
            </a:r>
          </a:p>
          <a:p>
            <a:pPr lvl="1"/>
            <a:r>
              <a:rPr lang="en-US" dirty="0" smtClean="0"/>
              <a:t>Red</a:t>
            </a:r>
          </a:p>
          <a:p>
            <a:pPr lvl="1"/>
            <a:r>
              <a:rPr lang="en-US" dirty="0" smtClean="0"/>
              <a:t>Blue</a:t>
            </a:r>
          </a:p>
          <a:p>
            <a:pPr lvl="1"/>
            <a:r>
              <a:rPr lang="en-US" dirty="0" smtClean="0"/>
              <a:t>Green</a:t>
            </a:r>
          </a:p>
          <a:p>
            <a:r>
              <a:rPr lang="en-US" dirty="0" smtClean="0"/>
              <a:t>Subtractive not additive</a:t>
            </a:r>
          </a:p>
          <a:p>
            <a:r>
              <a:rPr lang="en-US" dirty="0" smtClean="0"/>
              <a:t>Normal colors on skin</a:t>
            </a:r>
          </a:p>
          <a:p>
            <a:pPr lvl="1"/>
            <a:r>
              <a:rPr lang="en-US" dirty="0" smtClean="0"/>
              <a:t>Light Ambers</a:t>
            </a:r>
          </a:p>
          <a:p>
            <a:pPr lvl="1"/>
            <a:r>
              <a:rPr lang="en-US" dirty="0" smtClean="0"/>
              <a:t>Light Blues</a:t>
            </a:r>
          </a:p>
          <a:p>
            <a:pPr lvl="1"/>
            <a:r>
              <a:rPr lang="en-US" dirty="0" smtClean="0"/>
              <a:t>Light Pinks</a:t>
            </a:r>
          </a:p>
          <a:p>
            <a:pPr lvl="1"/>
            <a:r>
              <a:rPr lang="en-US" dirty="0" smtClean="0"/>
              <a:t>Light Purples</a:t>
            </a:r>
          </a:p>
        </p:txBody>
      </p:sp>
    </p:spTree>
    <p:extLst>
      <p:ext uri="{BB962C8B-B14F-4D97-AF65-F5344CB8AC3E}">
        <p14:creationId xmlns:p14="http://schemas.microsoft.com/office/powerpoint/2010/main" val="32929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know</a:t>
            </a:r>
          </a:p>
          <a:p>
            <a:pPr lvl="1"/>
            <a:r>
              <a:rPr lang="en-US" dirty="0" smtClean="0"/>
              <a:t>3 Basic Stitches</a:t>
            </a:r>
          </a:p>
          <a:p>
            <a:pPr lvl="2"/>
            <a:r>
              <a:rPr lang="en-US" dirty="0" smtClean="0"/>
              <a:t>Baste</a:t>
            </a:r>
          </a:p>
          <a:p>
            <a:pPr lvl="2"/>
            <a:r>
              <a:rPr lang="en-US" dirty="0" smtClean="0"/>
              <a:t>Back</a:t>
            </a:r>
          </a:p>
          <a:p>
            <a:pPr lvl="2"/>
            <a:r>
              <a:rPr lang="en-US" dirty="0" smtClean="0"/>
              <a:t>Edge</a:t>
            </a:r>
          </a:p>
          <a:p>
            <a:pPr lvl="3"/>
            <a:r>
              <a:rPr lang="en-US" dirty="0" smtClean="0"/>
              <a:t>Cross Edge</a:t>
            </a:r>
          </a:p>
          <a:p>
            <a:pPr lvl="1"/>
            <a:r>
              <a:rPr lang="en-US" dirty="0" smtClean="0"/>
              <a:t>Vocab</a:t>
            </a:r>
          </a:p>
          <a:p>
            <a:pPr lvl="1"/>
            <a:r>
              <a:rPr lang="en-US" dirty="0" smtClean="0"/>
              <a:t>How to sew a bean bag and stuffed animal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Sewing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Sewing Needle vs. Machine Needle</a:t>
            </a:r>
          </a:p>
          <a:p>
            <a:r>
              <a:rPr lang="en-US" dirty="0" smtClean="0"/>
              <a:t>Thread</a:t>
            </a:r>
          </a:p>
          <a:p>
            <a:r>
              <a:rPr lang="en-US" dirty="0" smtClean="0"/>
              <a:t>Seam Ripper</a:t>
            </a:r>
          </a:p>
          <a:p>
            <a:r>
              <a:rPr lang="en-US" dirty="0" smtClean="0"/>
              <a:t>Pin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+Steps to sewing a bean bag and a stuffed animal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422</TotalTime>
  <Words>324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Final Review Day 2</vt:lpstr>
      <vt:lpstr>Drawing</vt:lpstr>
      <vt:lpstr>Vocab You Should Know</vt:lpstr>
      <vt:lpstr>Lighting </vt:lpstr>
      <vt:lpstr>Lighting</vt:lpstr>
      <vt:lpstr>Lighting </vt:lpstr>
      <vt:lpstr>Lighting Color</vt:lpstr>
      <vt:lpstr>Sewing</vt:lpstr>
      <vt:lpstr>Sewing Vocab</vt:lpstr>
      <vt:lpstr>Costume</vt:lpstr>
      <vt:lpstr>Sound</vt:lpstr>
      <vt:lpstr>Sound</vt:lpstr>
      <vt:lpstr>Theatre Jobs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Review Day 2</dc:title>
  <dc:creator>Tobin, Jamie (jtobin@psusd.us)</dc:creator>
  <cp:lastModifiedBy>Tobin, Jamie (jtobin@psusd.us)</cp:lastModifiedBy>
  <cp:revision>7</cp:revision>
  <dcterms:created xsi:type="dcterms:W3CDTF">2014-06-05T14:28:57Z</dcterms:created>
  <dcterms:modified xsi:type="dcterms:W3CDTF">2014-06-05T21:31:31Z</dcterms:modified>
</cp:coreProperties>
</file>