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F26CDF-5967-4675-9AF3-8AE7829FA5DF}" type="datetimeFigureOut">
              <a:rPr lang="en-US" smtClean="0"/>
              <a:t>9/15/2013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1AD330-1956-422F-9F7A-0121BFF6DFF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Stages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Because there is actually more than one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Most diverse space; can be arranged in whatever matter is needed.</a:t>
            </a:r>
          </a:p>
          <a:p>
            <a:r>
              <a:rPr lang="en-US" dirty="0" smtClean="0"/>
              <a:t>Allows for the most interesting and unique theatre experience and intimacy with audience.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Can be the most expensive to build for.</a:t>
            </a:r>
          </a:p>
          <a:p>
            <a:r>
              <a:rPr lang="en-US" dirty="0" smtClean="0"/>
              <a:t>Limited space.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Traverse Stage</a:t>
            </a:r>
            <a:endParaRPr lang="en-US" dirty="0"/>
          </a:p>
        </p:txBody>
      </p:sp>
      <p:pic>
        <p:nvPicPr>
          <p:cNvPr id="4" name="Content Placeholder 3" descr="traverse_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18101"/>
            <a:ext cx="7696200" cy="470567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Traverse Stage</a:t>
            </a:r>
            <a:endParaRPr lang="en-US" dirty="0"/>
          </a:p>
        </p:txBody>
      </p:sp>
      <p:pic>
        <p:nvPicPr>
          <p:cNvPr id="4" name="Content Placeholder 3" descr="travers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133600"/>
            <a:ext cx="4692316" cy="3962400"/>
          </a:xfrm>
        </p:spPr>
      </p:pic>
      <p:sp>
        <p:nvSpPr>
          <p:cNvPr id="5" name="TextBox 4"/>
          <p:cNvSpPr txBox="1"/>
          <p:nvPr/>
        </p:nvSpPr>
        <p:spPr>
          <a:xfrm>
            <a:off x="6248400" y="2133600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Defined by the stage sitting between two halves of the audience.  The audience sits on both sides.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The rarest of traditional theatre types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Traverse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New prospective on a theatre piece because it is not traditionally used.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Sight lines with both set pieces and actors.</a:t>
            </a:r>
          </a:p>
          <a:p>
            <a:r>
              <a:rPr lang="en-US" dirty="0" smtClean="0"/>
              <a:t>Actors are always giving their back to half the audience at any given time.</a:t>
            </a:r>
          </a:p>
          <a:p>
            <a:r>
              <a:rPr lang="en-US" dirty="0" smtClean="0"/>
              <a:t>Not a very wide stage.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 in the Round</a:t>
            </a:r>
            <a:endParaRPr lang="en-US" dirty="0"/>
          </a:p>
        </p:txBody>
      </p:sp>
      <p:pic>
        <p:nvPicPr>
          <p:cNvPr id="6" name="Content Placeholder 5" descr="rivcomplas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1254" y="1600199"/>
            <a:ext cx="7520746" cy="477149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 in the Round</a:t>
            </a:r>
            <a:endParaRPr lang="en-US" dirty="0"/>
          </a:p>
        </p:txBody>
      </p:sp>
      <p:pic>
        <p:nvPicPr>
          <p:cNvPr id="4" name="Content Placeholder 3" descr="theatre-round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5323974" cy="4495800"/>
          </a:xfrm>
        </p:spPr>
      </p:pic>
      <p:sp>
        <p:nvSpPr>
          <p:cNvPr id="5" name="TextBox 4"/>
          <p:cNvSpPr txBox="1"/>
          <p:nvPr/>
        </p:nvSpPr>
        <p:spPr>
          <a:xfrm>
            <a:off x="6324600" y="19812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Defined by audience on all four sides.  The audience is literally sitting around the stage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Theatre in the 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Very intimate style of theatre.</a:t>
            </a:r>
          </a:p>
          <a:p>
            <a:r>
              <a:rPr lang="en-US" dirty="0" smtClean="0"/>
              <a:t>Very dynamic.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Extremely limited sight lines for sets and actors.</a:t>
            </a:r>
          </a:p>
          <a:p>
            <a:r>
              <a:rPr lang="en-US" dirty="0" smtClean="0"/>
              <a:t>Actors are showing three quarters of the audience their back at any moment.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Arena Stage</a:t>
            </a:r>
            <a:endParaRPr lang="en-US" dirty="0"/>
          </a:p>
        </p:txBody>
      </p:sp>
      <p:pic>
        <p:nvPicPr>
          <p:cNvPr id="4" name="Content Placeholder 3" descr="aren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125662"/>
            <a:ext cx="5486400" cy="3657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Arena Stage</a:t>
            </a:r>
            <a:endParaRPr lang="en-US" dirty="0"/>
          </a:p>
        </p:txBody>
      </p:sp>
      <p:pic>
        <p:nvPicPr>
          <p:cNvPr id="4" name="Content Placeholder 3" descr="180px-Are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5189838" cy="4267200"/>
          </a:xfrm>
        </p:spPr>
      </p:pic>
      <p:sp>
        <p:nvSpPr>
          <p:cNvPr id="5" name="TextBox 4"/>
          <p:cNvSpPr txBox="1"/>
          <p:nvPr/>
        </p:nvSpPr>
        <p:spPr>
          <a:xfrm>
            <a:off x="6629400" y="20574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Defined by extremely elevated seats.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Similar to the theatre in the round, but the seats are much more elevated.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Arena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Higher seats allow for better sight lines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Sets are still limited because of sight lines</a:t>
            </a:r>
          </a:p>
          <a:p>
            <a:r>
              <a:rPr lang="en-US" dirty="0" smtClean="0"/>
              <a:t>Actors still show their backs to three quarters of the audience at any given time.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Proscenium</a:t>
            </a:r>
            <a:endParaRPr lang="en-US" dirty="0"/>
          </a:p>
        </p:txBody>
      </p:sp>
      <p:pic>
        <p:nvPicPr>
          <p:cNvPr id="4" name="Content Placeholder 3" descr="proscenium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2424" y="1752600"/>
            <a:ext cx="7139576" cy="472143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Amphitheatre </a:t>
            </a:r>
            <a:endParaRPr lang="en-US" dirty="0"/>
          </a:p>
        </p:txBody>
      </p:sp>
      <p:pic>
        <p:nvPicPr>
          <p:cNvPr id="4" name="Content Placeholder 3" descr="theater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3938016" cy="3438144"/>
          </a:xfrm>
        </p:spPr>
      </p:pic>
      <p:sp>
        <p:nvSpPr>
          <p:cNvPr id="5" name="TextBox 4"/>
          <p:cNvSpPr txBox="1"/>
          <p:nvPr/>
        </p:nvSpPr>
        <p:spPr>
          <a:xfrm>
            <a:off x="5486400" y="18288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Defined by its outdoor location.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Commonly a three quarter arena stage.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Most commonly seen in Ancient Greek Theatre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Amphitheatre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Outdoor theatres allow for bigger audiences.</a:t>
            </a:r>
          </a:p>
          <a:p>
            <a:r>
              <a:rPr lang="en-US" dirty="0" smtClean="0"/>
              <a:t>Set can be elaborate or quite minimal for the space.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It’s outside…..most areas have actual weather….or heat here in the desert.</a:t>
            </a:r>
          </a:p>
          <a:p>
            <a:r>
              <a:rPr lang="en-US" dirty="0" smtClean="0"/>
              <a:t>Not all amphitheatre have electricity.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Proscenium</a:t>
            </a:r>
            <a:endParaRPr lang="en-US" dirty="0"/>
          </a:p>
        </p:txBody>
      </p:sp>
      <p:pic>
        <p:nvPicPr>
          <p:cNvPr id="4" name="Content Placeholder 3" descr="proscen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4965700" cy="4089400"/>
          </a:xfrm>
        </p:spPr>
      </p:pic>
      <p:sp>
        <p:nvSpPr>
          <p:cNvPr id="5" name="TextBox 4"/>
          <p:cNvSpPr txBox="1"/>
          <p:nvPr/>
        </p:nvSpPr>
        <p:spPr>
          <a:xfrm>
            <a:off x="5867400" y="2819400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 Defined by proscenium arch that creates a “picture frame” around the stage.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Audience is on one side.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The most traditional of all theatre styles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Proscenium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Easy to stage and build sets for.</a:t>
            </a:r>
          </a:p>
          <a:p>
            <a:r>
              <a:rPr lang="en-US" dirty="0" smtClean="0"/>
              <a:t>Best sight lines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r>
              <a:rPr lang="en-US" dirty="0" smtClean="0"/>
              <a:t>Limited to existing structure</a:t>
            </a:r>
          </a:p>
          <a:p>
            <a:r>
              <a:rPr lang="en-US" dirty="0" smtClean="0"/>
              <a:t>Least intimate of the theatre spaces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Stage</a:t>
            </a:r>
            <a:endParaRPr lang="en-US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2617"/>
            <a:ext cx="7010400" cy="46651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Stage</a:t>
            </a:r>
            <a:endParaRPr lang="en-US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5163570" cy="4264649"/>
          </a:xfrm>
        </p:spPr>
      </p:pic>
      <p:sp>
        <p:nvSpPr>
          <p:cNvPr id="5" name="TextBox 4"/>
          <p:cNvSpPr txBox="1"/>
          <p:nvPr/>
        </p:nvSpPr>
        <p:spPr>
          <a:xfrm>
            <a:off x="5943600" y="19050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Defined by stage coming out into the audience.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Audience surrounds three quarters of the stage.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Stage can be level with the audience, or sit higher.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Thrust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r>
              <a:rPr lang="en-US" dirty="0" smtClean="0"/>
              <a:t>More intimate theatre experience.  Actors are closer to the audience</a:t>
            </a:r>
          </a:p>
          <a:p>
            <a:r>
              <a:rPr lang="en-US" dirty="0" smtClean="0"/>
              <a:t>Allows for my participation from audience.</a:t>
            </a:r>
          </a:p>
          <a:p>
            <a:r>
              <a:rPr lang="en-US" dirty="0" smtClean="0"/>
              <a:t>Visually interesting.</a:t>
            </a:r>
          </a:p>
          <a:p>
            <a:endParaRPr lang="en-US" dirty="0" smtClean="0"/>
          </a:p>
          <a:p>
            <a:r>
              <a:rPr lang="en-US" dirty="0" smtClean="0"/>
              <a:t>Cons: </a:t>
            </a:r>
          </a:p>
          <a:p>
            <a:r>
              <a:rPr lang="en-US" dirty="0" smtClean="0"/>
              <a:t>Limits staging and sets; both from sight lines and height issues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</a:t>
            </a:r>
            <a:endParaRPr lang="en-US" dirty="0"/>
          </a:p>
        </p:txBody>
      </p:sp>
      <p:pic>
        <p:nvPicPr>
          <p:cNvPr id="4" name="Content Placeholder 3" descr="performancestud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839912"/>
            <a:ext cx="6350000" cy="42291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Box</a:t>
            </a:r>
            <a:endParaRPr lang="en-US" dirty="0"/>
          </a:p>
        </p:txBody>
      </p:sp>
      <p:pic>
        <p:nvPicPr>
          <p:cNvPr id="4" name="Content Placeholder 3" descr="Evans-Black-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839730" cy="3581400"/>
          </a:xfrm>
        </p:spPr>
      </p:pic>
      <p:sp>
        <p:nvSpPr>
          <p:cNvPr id="5" name="TextBox 4"/>
          <p:cNvSpPr txBox="1"/>
          <p:nvPr/>
        </p:nvSpPr>
        <p:spPr>
          <a:xfrm>
            <a:off x="5943600" y="17526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Defined by large empty space, it is a literal black box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Space can be arranged in what ever matter you want.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Most diverse stage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491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Types of Stages</vt:lpstr>
      <vt:lpstr>Proscenium</vt:lpstr>
      <vt:lpstr>Proscenium</vt:lpstr>
      <vt:lpstr>Proscenium </vt:lpstr>
      <vt:lpstr>Thrust Stage</vt:lpstr>
      <vt:lpstr>Thrust Stage</vt:lpstr>
      <vt:lpstr>Thrust Stage</vt:lpstr>
      <vt:lpstr>Black Box</vt:lpstr>
      <vt:lpstr>Black Box</vt:lpstr>
      <vt:lpstr>Black Box</vt:lpstr>
      <vt:lpstr>Traverse Stage</vt:lpstr>
      <vt:lpstr>Traverse Stage</vt:lpstr>
      <vt:lpstr>Traverse Stage</vt:lpstr>
      <vt:lpstr>Theatre in the Round</vt:lpstr>
      <vt:lpstr>Theatre in the Round</vt:lpstr>
      <vt:lpstr>Theatre in the Round</vt:lpstr>
      <vt:lpstr>Arena Stage</vt:lpstr>
      <vt:lpstr>Arena Stage</vt:lpstr>
      <vt:lpstr>Arena Stage</vt:lpstr>
      <vt:lpstr>Amphitheatre </vt:lpstr>
      <vt:lpstr>Amphitheatre</vt:lpstr>
      <vt:lpstr>Type of Stages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Stages</dc:title>
  <dc:creator>Jamie Tobin</dc:creator>
  <cp:lastModifiedBy>Jamie Tobin</cp:lastModifiedBy>
  <cp:revision>5</cp:revision>
  <dcterms:created xsi:type="dcterms:W3CDTF">2013-09-16T01:58:28Z</dcterms:created>
  <dcterms:modified xsi:type="dcterms:W3CDTF">2013-09-16T02:36:33Z</dcterms:modified>
</cp:coreProperties>
</file>