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B113-6B33-492D-84A5-A4DB927DBAAB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71BD-AC97-45C4-B610-E3C9D839472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B113-6B33-492D-84A5-A4DB927DBAAB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71BD-AC97-45C4-B610-E3C9D8394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B113-6B33-492D-84A5-A4DB927DBAAB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71BD-AC97-45C4-B610-E3C9D8394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B113-6B33-492D-84A5-A4DB927DBAAB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71BD-AC97-45C4-B610-E3C9D8394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B113-6B33-492D-84A5-A4DB927DBAAB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6FF71BD-AC97-45C4-B610-E3C9D839472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B113-6B33-492D-84A5-A4DB927DBAAB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71BD-AC97-45C4-B610-E3C9D8394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B113-6B33-492D-84A5-A4DB927DBAAB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71BD-AC97-45C4-B610-E3C9D8394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B113-6B33-492D-84A5-A4DB927DBAAB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71BD-AC97-45C4-B610-E3C9D8394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B113-6B33-492D-84A5-A4DB927DBAAB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71BD-AC97-45C4-B610-E3C9D8394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B113-6B33-492D-84A5-A4DB927DBAAB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71BD-AC97-45C4-B610-E3C9D8394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B113-6B33-492D-84A5-A4DB927DBAAB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71BD-AC97-45C4-B610-E3C9D8394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C1B113-6B33-492D-84A5-A4DB927DBAAB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FF71BD-AC97-45C4-B610-E3C9D839472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Color Wheel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Let’s reinvent the wheel….by adding color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lor-Schemes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28600"/>
            <a:ext cx="7703739" cy="62581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for your assignment</a:t>
            </a:r>
            <a:endParaRPr lang="en-US" dirty="0"/>
          </a:p>
        </p:txBody>
      </p:sp>
      <p:pic>
        <p:nvPicPr>
          <p:cNvPr id="4" name="Content Placeholder 3" descr="color-wheel3imag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4712970" cy="4741419"/>
          </a:xfrm>
        </p:spPr>
      </p:pic>
      <p:sp>
        <p:nvSpPr>
          <p:cNvPr id="5" name="TextBox 4"/>
          <p:cNvSpPr txBox="1"/>
          <p:nvPr/>
        </p:nvSpPr>
        <p:spPr>
          <a:xfrm>
            <a:off x="5715000" y="1676400"/>
            <a:ext cx="3048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Due Next Thursday 10/3</a:t>
            </a:r>
          </a:p>
          <a:p>
            <a:endParaRPr lang="en-US" dirty="0"/>
          </a:p>
          <a:p>
            <a:r>
              <a:rPr lang="en-US" dirty="0" smtClean="0"/>
              <a:t>You must create your own color wheel collage using magazine pictures</a:t>
            </a:r>
          </a:p>
          <a:p>
            <a:endParaRPr lang="en-US" dirty="0"/>
          </a:p>
          <a:p>
            <a:r>
              <a:rPr lang="en-US" dirty="0" smtClean="0"/>
              <a:t>It must be in a circle and be a complete color wheel</a:t>
            </a:r>
          </a:p>
          <a:p>
            <a:endParaRPr lang="en-US" dirty="0"/>
          </a:p>
          <a:p>
            <a:r>
              <a:rPr lang="en-US" dirty="0" smtClean="0"/>
              <a:t>It should be on a standard piece of paper…or larger</a:t>
            </a:r>
          </a:p>
          <a:p>
            <a:endParaRPr lang="en-US" dirty="0"/>
          </a:p>
          <a:p>
            <a:r>
              <a:rPr lang="en-US" dirty="0" smtClean="0"/>
              <a:t>It should be a thorough as possible.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a poor example…why?</a:t>
            </a:r>
            <a:endParaRPr lang="en-US" dirty="0"/>
          </a:p>
        </p:txBody>
      </p:sp>
      <p:pic>
        <p:nvPicPr>
          <p:cNvPr id="4" name="Content Placeholder 3" descr="100_24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  <p:sp>
        <p:nvSpPr>
          <p:cNvPr id="5" name="TextBox 4"/>
          <p:cNvSpPr txBox="1"/>
          <p:nvPr/>
        </p:nvSpPr>
        <p:spPr>
          <a:xfrm>
            <a:off x="7772400" y="5562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 One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one step better…why?</a:t>
            </a:r>
            <a:endParaRPr lang="en-US" dirty="0"/>
          </a:p>
        </p:txBody>
      </p:sp>
      <p:pic>
        <p:nvPicPr>
          <p:cNvPr id="4" name="Content Placeholder 3" descr="2013-08-09 11.11.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  <p:sp>
        <p:nvSpPr>
          <p:cNvPr id="5" name="TextBox 4"/>
          <p:cNvSpPr txBox="1"/>
          <p:nvPr/>
        </p:nvSpPr>
        <p:spPr>
          <a:xfrm>
            <a:off x="7772400" y="5638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 </a:t>
            </a:r>
          </a:p>
          <a:p>
            <a:r>
              <a:rPr lang="en-US" dirty="0" smtClean="0"/>
              <a:t>Two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better still…why?</a:t>
            </a:r>
            <a:endParaRPr lang="en-US" dirty="0"/>
          </a:p>
        </p:txBody>
      </p:sp>
      <p:pic>
        <p:nvPicPr>
          <p:cNvPr id="6" name="Content Placeholder 5" descr="100_23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752600"/>
            <a:ext cx="5511763" cy="4767675"/>
          </a:xfrm>
        </p:spPr>
      </p:pic>
      <p:sp>
        <p:nvSpPr>
          <p:cNvPr id="7" name="TextBox 6"/>
          <p:cNvSpPr txBox="1"/>
          <p:nvPr/>
        </p:nvSpPr>
        <p:spPr>
          <a:xfrm>
            <a:off x="7467600" y="5943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 Three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these the best?</a:t>
            </a:r>
            <a:endParaRPr lang="en-US" dirty="0"/>
          </a:p>
        </p:txBody>
      </p:sp>
      <p:pic>
        <p:nvPicPr>
          <p:cNvPr id="8" name="Content Placeholder 7" descr="1089637102_2b5eb1f30f_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905000"/>
            <a:ext cx="2895600" cy="4454770"/>
          </a:xfrm>
        </p:spPr>
      </p:pic>
      <p:pic>
        <p:nvPicPr>
          <p:cNvPr id="9" name="Picture 8" descr="collagedcolorwheel_600pxls+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1752600"/>
            <a:ext cx="4953000" cy="49199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be graded 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thorough is it?  Did you include all the colors?</a:t>
            </a:r>
          </a:p>
          <a:p>
            <a:r>
              <a:rPr lang="en-US" dirty="0" smtClean="0"/>
              <a:t>How neat is it?</a:t>
            </a:r>
          </a:p>
          <a:p>
            <a:r>
              <a:rPr lang="en-US" dirty="0" smtClean="0"/>
              <a:t>Is it actually a collage?  Did you use multiple pieces?</a:t>
            </a:r>
          </a:p>
          <a:p>
            <a:r>
              <a:rPr lang="en-US" dirty="0" smtClean="0"/>
              <a:t>Was it on time?</a:t>
            </a:r>
          </a:p>
          <a:p>
            <a:endParaRPr lang="en-US" dirty="0"/>
          </a:p>
          <a:p>
            <a:r>
              <a:rPr lang="en-US" dirty="0" smtClean="0"/>
              <a:t>Any Questions?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Color Wheel</a:t>
            </a:r>
            <a:endParaRPr lang="en-US" dirty="0"/>
          </a:p>
        </p:txBody>
      </p:sp>
      <p:pic>
        <p:nvPicPr>
          <p:cNvPr id="4" name="Content Placeholder 3" descr="ColorWheel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524000"/>
            <a:ext cx="5105400" cy="507510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again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4" name="Content Placeholder 3" descr="color-wheel-main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549400"/>
            <a:ext cx="5791200" cy="4826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here is a more complicated one.</a:t>
            </a:r>
            <a:endParaRPr lang="en-US" dirty="0"/>
          </a:p>
        </p:txBody>
      </p:sp>
      <p:pic>
        <p:nvPicPr>
          <p:cNvPr id="4" name="Content Placeholder 3" descr="color-wheel-combination-palet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5257800" cy="5257800"/>
          </a:xfrm>
        </p:spPr>
      </p:pic>
      <p:sp>
        <p:nvSpPr>
          <p:cNvPr id="5" name="TextBox 4"/>
          <p:cNvSpPr txBox="1"/>
          <p:nvPr/>
        </p:nvSpPr>
        <p:spPr>
          <a:xfrm>
            <a:off x="5638800" y="1981200"/>
            <a:ext cx="281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you move closer to the center of the circle, each color gets darker.  It is the SAME color, but a different </a:t>
            </a:r>
            <a:r>
              <a:rPr lang="en-US" b="1" dirty="0" smtClean="0"/>
              <a:t>HUE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Hue =</a:t>
            </a:r>
            <a:r>
              <a:rPr lang="en-US" dirty="0" smtClean="0"/>
              <a:t> Shading from dark to light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can the color wheel tell us?</a:t>
            </a:r>
            <a:endParaRPr lang="en-US" dirty="0"/>
          </a:p>
        </p:txBody>
      </p:sp>
      <p:pic>
        <p:nvPicPr>
          <p:cNvPr id="4" name="Content Placeholder 3" descr="colourwheel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00200"/>
            <a:ext cx="4670794" cy="4525963"/>
          </a:xfrm>
        </p:spPr>
      </p:pic>
      <p:sp>
        <p:nvSpPr>
          <p:cNvPr id="6" name="TextBox 5"/>
          <p:cNvSpPr txBox="1"/>
          <p:nvPr/>
        </p:nvSpPr>
        <p:spPr>
          <a:xfrm>
            <a:off x="6019800" y="2133600"/>
            <a:ext cx="2362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Complementary colors are two colors that are the </a:t>
            </a:r>
            <a:r>
              <a:rPr lang="en-US" b="1" dirty="0" smtClean="0"/>
              <a:t>EXACT</a:t>
            </a:r>
            <a:r>
              <a:rPr lang="en-US" dirty="0" smtClean="0"/>
              <a:t> opposite of each other on the color wheel.</a:t>
            </a:r>
          </a:p>
          <a:p>
            <a:endParaRPr lang="en-US" dirty="0"/>
          </a:p>
          <a:p>
            <a:r>
              <a:rPr lang="en-US" dirty="0" smtClean="0"/>
              <a:t>For Example: Blue and Orange</a:t>
            </a:r>
          </a:p>
          <a:p>
            <a:endParaRPr lang="en-US" dirty="0"/>
          </a:p>
          <a:p>
            <a:r>
              <a:rPr lang="en-US" dirty="0" smtClean="0"/>
              <a:t>These two colors next to each will visually pop.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and Orange</a:t>
            </a:r>
            <a:endParaRPr lang="en-US" dirty="0"/>
          </a:p>
        </p:txBody>
      </p:sp>
      <p:pic>
        <p:nvPicPr>
          <p:cNvPr id="4" name="Content Placeholder 3" descr="orange blue 102512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3745" y="1600200"/>
            <a:ext cx="6356509" cy="47085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 and Purple</a:t>
            </a:r>
            <a:endParaRPr lang="en-US" dirty="0"/>
          </a:p>
        </p:txBody>
      </p:sp>
      <p:pic>
        <p:nvPicPr>
          <p:cNvPr id="4" name="Content Placeholder 3" descr="gary riggs_1025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4100" y="1600200"/>
            <a:ext cx="3855800" cy="47085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and Green</a:t>
            </a:r>
            <a:endParaRPr lang="en-US" dirty="0"/>
          </a:p>
        </p:txBody>
      </p:sp>
      <p:pic>
        <p:nvPicPr>
          <p:cNvPr id="4" name="Content Placeholder 3" descr="red and green 1025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3745" y="1600200"/>
            <a:ext cx="6356509" cy="47085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Shall we get a bit more color wheel complicated?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72200" y="4800600"/>
            <a:ext cx="2514600" cy="13255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</TotalTime>
  <Words>241</Words>
  <Application>Microsoft Office PowerPoint</Application>
  <PresentationFormat>On-screen Show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Apex</vt:lpstr>
      <vt:lpstr>The Color Wheel</vt:lpstr>
      <vt:lpstr>The Color Wheel</vt:lpstr>
      <vt:lpstr>And again </vt:lpstr>
      <vt:lpstr>But here is a more complicated one.</vt:lpstr>
      <vt:lpstr>What can the color wheel tell us?</vt:lpstr>
      <vt:lpstr>Blue and Orange</vt:lpstr>
      <vt:lpstr>Yellow and Purple</vt:lpstr>
      <vt:lpstr>Red and Green</vt:lpstr>
      <vt:lpstr>Shall we get a bit more color wheel complicated?</vt:lpstr>
      <vt:lpstr>Slide 10</vt:lpstr>
      <vt:lpstr>Now for your assignment</vt:lpstr>
      <vt:lpstr>This is a poor example…why?</vt:lpstr>
      <vt:lpstr>This is one step better…why?</vt:lpstr>
      <vt:lpstr>This is better still…why?</vt:lpstr>
      <vt:lpstr>Why are these the best?</vt:lpstr>
      <vt:lpstr>What you will be graded on: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Color?</dc:title>
  <dc:creator>Jamie Tobin</dc:creator>
  <cp:lastModifiedBy>Jamie Tobin</cp:lastModifiedBy>
  <cp:revision>5</cp:revision>
  <dcterms:created xsi:type="dcterms:W3CDTF">2013-09-25T23:49:09Z</dcterms:created>
  <dcterms:modified xsi:type="dcterms:W3CDTF">2013-09-26T00:20:29Z</dcterms:modified>
</cp:coreProperties>
</file>