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77" r:id="rId16"/>
    <p:sldId id="278" r:id="rId17"/>
    <p:sldId id="279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1B113-6B33-492D-84A5-A4DB927DBAA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Color 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reinvent the wheel….by adding color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Shall we get a bit more color wheel complicated?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72200" y="4800600"/>
            <a:ext cx="2514600" cy="13255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or-Scheme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703739" cy="6258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Colors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r="65301" b="45291"/>
          <a:stretch/>
        </p:blipFill>
        <p:spPr>
          <a:xfrm>
            <a:off x="2286000" y="1371600"/>
            <a:ext cx="4876800" cy="5160956"/>
          </a:xfrm>
        </p:spPr>
      </p:pic>
    </p:spTree>
    <p:extLst>
      <p:ext uri="{BB962C8B-B14F-4D97-AF65-F5344CB8AC3E}">
        <p14:creationId xmlns:p14="http://schemas.microsoft.com/office/powerpoint/2010/main" val="38500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Rectangle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9696" r="31438" b="45300"/>
          <a:stretch/>
        </p:blipFill>
        <p:spPr>
          <a:xfrm>
            <a:off x="1981200" y="1183371"/>
            <a:ext cx="5410200" cy="5446029"/>
          </a:xfrm>
        </p:spPr>
      </p:pic>
    </p:spTree>
    <p:extLst>
      <p:ext uri="{BB962C8B-B14F-4D97-AF65-F5344CB8AC3E}">
        <p14:creationId xmlns:p14="http://schemas.microsoft.com/office/powerpoint/2010/main" val="36795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Color Scheme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6" t="10072" r="-374" b="45580"/>
          <a:stretch/>
        </p:blipFill>
        <p:spPr>
          <a:xfrm>
            <a:off x="2286000" y="1295399"/>
            <a:ext cx="5334000" cy="5514201"/>
          </a:xfrm>
        </p:spPr>
      </p:pic>
    </p:spTree>
    <p:extLst>
      <p:ext uri="{BB962C8B-B14F-4D97-AF65-F5344CB8AC3E}">
        <p14:creationId xmlns:p14="http://schemas.microsoft.com/office/powerpoint/2010/main" val="9083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54130" r="65536" b="363"/>
          <a:stretch/>
        </p:blipFill>
        <p:spPr>
          <a:xfrm>
            <a:off x="2209800" y="1266662"/>
            <a:ext cx="4878466" cy="5210338"/>
          </a:xfrm>
        </p:spPr>
      </p:pic>
    </p:spTree>
    <p:extLst>
      <p:ext uri="{BB962C8B-B14F-4D97-AF65-F5344CB8AC3E}">
        <p14:creationId xmlns:p14="http://schemas.microsoft.com/office/powerpoint/2010/main" val="18552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54131" r="33522" b="652"/>
          <a:stretch/>
        </p:blipFill>
        <p:spPr>
          <a:xfrm>
            <a:off x="1901662" y="1160308"/>
            <a:ext cx="5261138" cy="5621491"/>
          </a:xfrm>
        </p:spPr>
      </p:pic>
    </p:spTree>
    <p:extLst>
      <p:ext uri="{BB962C8B-B14F-4D97-AF65-F5344CB8AC3E}">
        <p14:creationId xmlns:p14="http://schemas.microsoft.com/office/powerpoint/2010/main" val="1076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Split-Complementary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1" t="54420"/>
          <a:stretch/>
        </p:blipFill>
        <p:spPr>
          <a:xfrm>
            <a:off x="2286000" y="1440428"/>
            <a:ext cx="4727732" cy="5112772"/>
          </a:xfrm>
        </p:spPr>
      </p:pic>
    </p:spTree>
    <p:extLst>
      <p:ext uri="{BB962C8B-B14F-4D97-AF65-F5344CB8AC3E}">
        <p14:creationId xmlns:p14="http://schemas.microsoft.com/office/powerpoint/2010/main" val="1567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your assignment</a:t>
            </a:r>
            <a:endParaRPr lang="en-US" dirty="0"/>
          </a:p>
        </p:txBody>
      </p:sp>
      <p:pic>
        <p:nvPicPr>
          <p:cNvPr id="4" name="Content Placeholder 3" descr="color-wheel3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712970" cy="4741419"/>
          </a:xfrm>
        </p:spPr>
      </p:pic>
      <p:sp>
        <p:nvSpPr>
          <p:cNvPr id="5" name="TextBox 4"/>
          <p:cNvSpPr txBox="1"/>
          <p:nvPr/>
        </p:nvSpPr>
        <p:spPr>
          <a:xfrm>
            <a:off x="5715000" y="16764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Next Friday 9/26</a:t>
            </a:r>
          </a:p>
          <a:p>
            <a:endParaRPr lang="en-US" dirty="0"/>
          </a:p>
          <a:p>
            <a:r>
              <a:rPr lang="en-US" dirty="0" smtClean="0"/>
              <a:t>You must create your own color wheel collage using magazine pictures</a:t>
            </a:r>
          </a:p>
          <a:p>
            <a:endParaRPr lang="en-US" dirty="0"/>
          </a:p>
          <a:p>
            <a:r>
              <a:rPr lang="en-US" dirty="0" smtClean="0"/>
              <a:t>It must be in a circle and be a complete color wheel</a:t>
            </a:r>
          </a:p>
          <a:p>
            <a:endParaRPr lang="en-US" dirty="0"/>
          </a:p>
          <a:p>
            <a:r>
              <a:rPr lang="en-US" dirty="0" smtClean="0"/>
              <a:t>It should be on a standard piece of paper…or larger</a:t>
            </a:r>
          </a:p>
          <a:p>
            <a:endParaRPr lang="en-US" dirty="0"/>
          </a:p>
          <a:p>
            <a:r>
              <a:rPr lang="en-US" dirty="0" smtClean="0"/>
              <a:t>It should be a thorough as possible.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poor example…why?</a:t>
            </a:r>
            <a:endParaRPr lang="en-US" dirty="0"/>
          </a:p>
        </p:txBody>
      </p:sp>
      <p:pic>
        <p:nvPicPr>
          <p:cNvPr id="4" name="Content Placeholder 3" descr="100_2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7772400" y="556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4" y="2057400"/>
            <a:ext cx="8644758" cy="3733800"/>
          </a:xfrm>
        </p:spPr>
      </p:pic>
    </p:spTree>
    <p:extLst>
      <p:ext uri="{BB962C8B-B14F-4D97-AF65-F5344CB8AC3E}">
        <p14:creationId xmlns:p14="http://schemas.microsoft.com/office/powerpoint/2010/main" val="8314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one step better…why?</a:t>
            </a:r>
            <a:endParaRPr lang="en-US" dirty="0"/>
          </a:p>
        </p:txBody>
      </p:sp>
      <p:pic>
        <p:nvPicPr>
          <p:cNvPr id="4" name="Content Placeholder 3" descr="2013-08-09 11.11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7772400" y="5638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</a:t>
            </a:r>
          </a:p>
          <a:p>
            <a:r>
              <a:rPr lang="en-US" dirty="0" smtClean="0"/>
              <a:t>Two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better still…why?</a:t>
            </a:r>
            <a:endParaRPr lang="en-US" dirty="0"/>
          </a:p>
        </p:txBody>
      </p:sp>
      <p:pic>
        <p:nvPicPr>
          <p:cNvPr id="6" name="Content Placeholder 5" descr="100_2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511763" cy="4767675"/>
          </a:xfrm>
        </p:spPr>
      </p:pic>
      <p:sp>
        <p:nvSpPr>
          <p:cNvPr id="7" name="TextBox 6"/>
          <p:cNvSpPr txBox="1"/>
          <p:nvPr/>
        </p:nvSpPr>
        <p:spPr>
          <a:xfrm>
            <a:off x="7467600" y="5943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the best?</a:t>
            </a:r>
            <a:endParaRPr lang="en-US" dirty="0"/>
          </a:p>
        </p:txBody>
      </p:sp>
      <p:pic>
        <p:nvPicPr>
          <p:cNvPr id="8" name="Content Placeholder 7" descr="1089637102_2b5eb1f30f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2895600" cy="4454770"/>
          </a:xfrm>
        </p:spPr>
      </p:pic>
      <p:pic>
        <p:nvPicPr>
          <p:cNvPr id="9" name="Picture 8" descr="collagedcolorwheel_600pxls+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752600"/>
            <a:ext cx="4953000" cy="491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graded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thorough is it?  Did you include all the colors?</a:t>
            </a:r>
          </a:p>
          <a:p>
            <a:r>
              <a:rPr lang="en-US" dirty="0" smtClean="0"/>
              <a:t>How neat is it?</a:t>
            </a:r>
          </a:p>
          <a:p>
            <a:r>
              <a:rPr lang="en-US" dirty="0" smtClean="0"/>
              <a:t>Is it actually a collage?  Did you use multiple pieces?</a:t>
            </a:r>
          </a:p>
          <a:p>
            <a:r>
              <a:rPr lang="en-US" dirty="0" smtClean="0"/>
              <a:t>Was it on time?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Wheel</a:t>
            </a:r>
            <a:endParaRPr lang="en-US" dirty="0"/>
          </a:p>
        </p:txBody>
      </p:sp>
      <p:pic>
        <p:nvPicPr>
          <p:cNvPr id="4" name="Content Placeholder 3" descr="ColorWhee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5105400" cy="5075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 descr="color-wheel-main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49400"/>
            <a:ext cx="5791200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here is a more complicated one.</a:t>
            </a:r>
            <a:endParaRPr lang="en-US" dirty="0"/>
          </a:p>
        </p:txBody>
      </p:sp>
      <p:pic>
        <p:nvPicPr>
          <p:cNvPr id="4" name="Content Placeholder 3" descr="color-wheel-combination-pal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52578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5638800" y="1981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you move closer to the center of the circle, each color gets darker.  It is the SAME color, but a different </a:t>
            </a:r>
            <a:r>
              <a:rPr lang="en-US" b="1" dirty="0" smtClean="0"/>
              <a:t>HUE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Hue =</a:t>
            </a:r>
            <a:r>
              <a:rPr lang="en-US" dirty="0" smtClean="0"/>
              <a:t> Shading from dark to light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the color wheel tell us?</a:t>
            </a:r>
            <a:endParaRPr lang="en-US" dirty="0"/>
          </a:p>
        </p:txBody>
      </p:sp>
      <p:pic>
        <p:nvPicPr>
          <p:cNvPr id="4" name="Content Placeholder 3" descr="colourwheel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670794" cy="4525963"/>
          </a:xfrm>
        </p:spPr>
      </p:pic>
      <p:sp>
        <p:nvSpPr>
          <p:cNvPr id="6" name="TextBox 5"/>
          <p:cNvSpPr txBox="1"/>
          <p:nvPr/>
        </p:nvSpPr>
        <p:spPr>
          <a:xfrm>
            <a:off x="6019800" y="21336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Complementary colors are two colors that are the </a:t>
            </a:r>
            <a:r>
              <a:rPr lang="en-US" b="1" dirty="0" smtClean="0"/>
              <a:t>EXACT</a:t>
            </a:r>
            <a:r>
              <a:rPr lang="en-US" dirty="0" smtClean="0"/>
              <a:t> opposite of each other on the color wheel.</a:t>
            </a:r>
          </a:p>
          <a:p>
            <a:endParaRPr lang="en-US" dirty="0"/>
          </a:p>
          <a:p>
            <a:r>
              <a:rPr lang="en-US" dirty="0" smtClean="0"/>
              <a:t>For Example: Blue and Orange</a:t>
            </a:r>
          </a:p>
          <a:p>
            <a:endParaRPr lang="en-US" dirty="0"/>
          </a:p>
          <a:p>
            <a:r>
              <a:rPr lang="en-US" dirty="0" smtClean="0"/>
              <a:t>These two colors next to each will visually pop.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and Orange</a:t>
            </a:r>
            <a:endParaRPr lang="en-US" dirty="0"/>
          </a:p>
        </p:txBody>
      </p:sp>
      <p:pic>
        <p:nvPicPr>
          <p:cNvPr id="4" name="Content Placeholder 3" descr="orange blue 1025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745" y="1600200"/>
            <a:ext cx="6356509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and Purple</a:t>
            </a:r>
            <a:endParaRPr lang="en-US" dirty="0"/>
          </a:p>
        </p:txBody>
      </p:sp>
      <p:pic>
        <p:nvPicPr>
          <p:cNvPr id="4" name="Content Placeholder 3" descr="gary riggs_102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4100" y="1600200"/>
            <a:ext cx="38558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and Green</a:t>
            </a:r>
            <a:endParaRPr lang="en-US" dirty="0"/>
          </a:p>
        </p:txBody>
      </p:sp>
      <p:pic>
        <p:nvPicPr>
          <p:cNvPr id="4" name="Content Placeholder 3" descr="red and green 102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745" y="1600200"/>
            <a:ext cx="6356509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892</TotalTime>
  <Words>259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The Color Wheel</vt:lpstr>
      <vt:lpstr>COW</vt:lpstr>
      <vt:lpstr>The Color Wheel</vt:lpstr>
      <vt:lpstr>And again </vt:lpstr>
      <vt:lpstr>But here is a more complicated one.</vt:lpstr>
      <vt:lpstr>What can the color wheel tell us?</vt:lpstr>
      <vt:lpstr>Blue and Orange</vt:lpstr>
      <vt:lpstr>Yellow and Purple</vt:lpstr>
      <vt:lpstr>Red and Green</vt:lpstr>
      <vt:lpstr>Shall we get a bit more color wheel complicated?</vt:lpstr>
      <vt:lpstr>PowerPoint Presentation</vt:lpstr>
      <vt:lpstr>Complementary Colors </vt:lpstr>
      <vt:lpstr>Rectangle Color Scheme</vt:lpstr>
      <vt:lpstr>Analogous Color Scheme</vt:lpstr>
      <vt:lpstr>Triadic Color Scheme</vt:lpstr>
      <vt:lpstr>Square Color Scheme</vt:lpstr>
      <vt:lpstr>Split-Complementary Color Scheme</vt:lpstr>
      <vt:lpstr>Now for your assignment</vt:lpstr>
      <vt:lpstr>This is a poor example…why?</vt:lpstr>
      <vt:lpstr>This is one step better…why?</vt:lpstr>
      <vt:lpstr>This is better still…why?</vt:lpstr>
      <vt:lpstr>Why are these the best?</vt:lpstr>
      <vt:lpstr>What you will be graded on: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Color?</dc:title>
  <dc:creator>Jamie Tobin</dc:creator>
  <cp:lastModifiedBy>Tobin, Jamie (jtobin@psusd.us)</cp:lastModifiedBy>
  <cp:revision>9</cp:revision>
  <dcterms:created xsi:type="dcterms:W3CDTF">2013-09-25T23:49:09Z</dcterms:created>
  <dcterms:modified xsi:type="dcterms:W3CDTF">2014-09-16T22:01:42Z</dcterms:modified>
</cp:coreProperties>
</file>