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2E036EA-615A-43C0-A94F-651BE57DBEBE}" type="datetimeFigureOut">
              <a:rPr lang="en-US" smtClean="0"/>
              <a:t>9/29/2014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A48228B-A324-4442-BAEC-4154B54E423D}"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E036EA-615A-43C0-A94F-651BE57DBEBE}"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8228B-A324-4442-BAEC-4154B54E423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E036EA-615A-43C0-A94F-651BE57DBEBE}"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8228B-A324-4442-BAEC-4154B54E423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E036EA-615A-43C0-A94F-651BE57DBEBE}"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8228B-A324-4442-BAEC-4154B54E423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2E036EA-615A-43C0-A94F-651BE57DBEBE}"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A48228B-A324-4442-BAEC-4154B54E423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2E036EA-615A-43C0-A94F-651BE57DBEBE}" type="datetimeFigureOut">
              <a:rPr lang="en-US" smtClean="0"/>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8228B-A324-4442-BAEC-4154B54E423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2E036EA-615A-43C0-A94F-651BE57DBEBE}" type="datetimeFigureOut">
              <a:rPr lang="en-US" smtClean="0"/>
              <a:t>9/29/2014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48228B-A324-4442-BAEC-4154B54E423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2E036EA-615A-43C0-A94F-651BE57DBEBE}" type="datetimeFigureOut">
              <a:rPr lang="en-US" smtClean="0"/>
              <a:t>9/29/2014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48228B-A324-4442-BAEC-4154B54E423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E036EA-615A-43C0-A94F-651BE57DBEBE}" type="datetimeFigureOut">
              <a:rPr lang="en-US" smtClean="0"/>
              <a:t>9/29/2014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48228B-A324-4442-BAEC-4154B54E423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2E036EA-615A-43C0-A94F-651BE57DBEBE}" type="datetimeFigureOut">
              <a:rPr lang="en-US" smtClean="0"/>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8228B-A324-4442-BAEC-4154B54E423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2E036EA-615A-43C0-A94F-651BE57DBEBE}" type="datetimeFigureOut">
              <a:rPr lang="en-US" smtClean="0"/>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8228B-A324-4442-BAEC-4154B54E423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2E036EA-615A-43C0-A94F-651BE57DBEBE}" type="datetimeFigureOut">
              <a:rPr lang="en-US" smtClean="0"/>
              <a:t>9/29/2014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A48228B-A324-4442-BAEC-4154B54E423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Monday 9/29</a:t>
            </a:r>
            <a:endParaRPr lang="en-US" dirty="0"/>
          </a:p>
        </p:txBody>
      </p:sp>
      <p:sp>
        <p:nvSpPr>
          <p:cNvPr id="3" name="Content Placeholder 2"/>
          <p:cNvSpPr>
            <a:spLocks noGrp="1"/>
          </p:cNvSpPr>
          <p:nvPr>
            <p:ph idx="1"/>
          </p:nvPr>
        </p:nvSpPr>
        <p:spPr/>
        <p:txBody>
          <a:bodyPr/>
          <a:lstStyle/>
          <a:p>
            <a:r>
              <a:rPr lang="en-US" dirty="0" smtClean="0"/>
              <a:t>No Q.OD:</a:t>
            </a:r>
          </a:p>
          <a:p>
            <a:pPr lvl="1"/>
            <a:r>
              <a:rPr lang="en-US" dirty="0" smtClean="0"/>
              <a:t>Warm Up = Is there a time when people should NOT be wearing makeup, explain and give an example</a:t>
            </a:r>
          </a:p>
          <a:p>
            <a:pPr lvl="1"/>
            <a:endParaRPr lang="en-US" dirty="0"/>
          </a:p>
          <a:p>
            <a:pPr lvl="1"/>
            <a:endParaRPr lang="en-US" dirty="0" smtClean="0"/>
          </a:p>
          <a:p>
            <a:pPr lvl="1"/>
            <a:r>
              <a:rPr lang="en-US" dirty="0" smtClean="0"/>
              <a:t>NEW UNIT = MAKEUP</a:t>
            </a:r>
          </a:p>
        </p:txBody>
      </p:sp>
    </p:spTree>
    <p:extLst>
      <p:ext uri="{BB962C8B-B14F-4D97-AF65-F5344CB8AC3E}">
        <p14:creationId xmlns:p14="http://schemas.microsoft.com/office/powerpoint/2010/main" val="3837873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can make your eyes pop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447800"/>
            <a:ext cx="4655085" cy="311308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438400"/>
            <a:ext cx="3619500" cy="3929063"/>
          </a:xfrm>
          <a:prstGeom prst="rect">
            <a:avLst/>
          </a:prstGeom>
        </p:spPr>
      </p:pic>
    </p:spTree>
    <p:extLst>
      <p:ext uri="{BB962C8B-B14F-4D97-AF65-F5344CB8AC3E}">
        <p14:creationId xmlns:p14="http://schemas.microsoft.com/office/powerpoint/2010/main" val="4138222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works on men too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219200"/>
            <a:ext cx="4364323" cy="32766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3810000"/>
            <a:ext cx="5277787" cy="2971800"/>
          </a:xfrm>
          <a:prstGeom prst="rect">
            <a:avLst/>
          </a:prstGeom>
        </p:spPr>
      </p:pic>
    </p:spTree>
    <p:extLst>
      <p:ext uri="{BB962C8B-B14F-4D97-AF65-F5344CB8AC3E}">
        <p14:creationId xmlns:p14="http://schemas.microsoft.com/office/powerpoint/2010/main" val="3735092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 can turn you into a character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524000"/>
            <a:ext cx="4708525" cy="47085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524000"/>
            <a:ext cx="3536320" cy="4800600"/>
          </a:xfrm>
          <a:prstGeom prst="rect">
            <a:avLst/>
          </a:prstGeom>
        </p:spPr>
      </p:pic>
    </p:spTree>
    <p:extLst>
      <p:ext uri="{BB962C8B-B14F-4D97-AF65-F5344CB8AC3E}">
        <p14:creationId xmlns:p14="http://schemas.microsoft.com/office/powerpoint/2010/main" val="3330894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can turn you old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1" y="1295400"/>
            <a:ext cx="2672276" cy="3581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2209801"/>
            <a:ext cx="2636797" cy="3962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371600"/>
            <a:ext cx="2544803" cy="3824158"/>
          </a:xfrm>
          <a:prstGeom prst="rect">
            <a:avLst/>
          </a:prstGeom>
        </p:spPr>
      </p:pic>
    </p:spTree>
    <p:extLst>
      <p:ext uri="{BB962C8B-B14F-4D97-AF65-F5344CB8AC3E}">
        <p14:creationId xmlns:p14="http://schemas.microsoft.com/office/powerpoint/2010/main" val="3119021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can turn you young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2057400"/>
            <a:ext cx="3718983" cy="2789238"/>
          </a:xfrm>
        </p:spPr>
      </p:pic>
    </p:spTree>
    <p:extLst>
      <p:ext uri="{BB962C8B-B14F-4D97-AF65-F5344CB8AC3E}">
        <p14:creationId xmlns:p14="http://schemas.microsoft.com/office/powerpoint/2010/main" val="2167097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 now for the largest transformation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2286000"/>
            <a:ext cx="4953000" cy="3284055"/>
          </a:xfrm>
        </p:spPr>
      </p:pic>
    </p:spTree>
    <p:extLst>
      <p:ext uri="{BB962C8B-B14F-4D97-AF65-F5344CB8AC3E}">
        <p14:creationId xmlns:p14="http://schemas.microsoft.com/office/powerpoint/2010/main" val="1925698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0"/>
            <a:ext cx="8265110" cy="6096000"/>
          </a:xfrm>
        </p:spPr>
        <p:txBody>
          <a:bodyPr>
            <a:noAutofit/>
          </a:bodyPr>
          <a:lstStyle/>
          <a:p>
            <a:r>
              <a:rPr lang="en-US" sz="3200" u="sng" dirty="0" smtClean="0"/>
              <a:t>Makeup</a:t>
            </a:r>
            <a:r>
              <a:rPr lang="en-US" sz="3200" dirty="0" smtClean="0"/>
              <a:t/>
            </a:r>
            <a:br>
              <a:rPr lang="en-US" sz="3200" dirty="0" smtClean="0"/>
            </a:br>
            <a:r>
              <a:rPr lang="en-US" sz="3200" dirty="0" smtClean="0"/>
              <a:t>Learning Target (write this down) = SWBAT recreate step by step various special effects techniques, including black eyes, burns and lacerations</a:t>
            </a:r>
            <a:br>
              <a:rPr lang="en-US" sz="3200" dirty="0" smtClean="0"/>
            </a:br>
            <a:r>
              <a:rPr lang="en-US" sz="3200" dirty="0" smtClean="0"/>
              <a:t>and</a:t>
            </a:r>
            <a:br>
              <a:rPr lang="en-US" sz="3200" dirty="0" smtClean="0"/>
            </a:br>
            <a:r>
              <a:rPr lang="en-US" sz="3200" dirty="0" smtClean="0"/>
              <a:t>SWBAT apply knowledge of color to various makeup techniques to create two opposite clown designs</a:t>
            </a:r>
            <a:br>
              <a:rPr lang="en-US" sz="3200" dirty="0" smtClean="0"/>
            </a:br>
            <a:endParaRPr lang="en-US" sz="3200" dirty="0"/>
          </a:p>
        </p:txBody>
      </p:sp>
    </p:spTree>
    <p:extLst>
      <p:ext uri="{BB962C8B-B14F-4D97-AF65-F5344CB8AC3E}">
        <p14:creationId xmlns:p14="http://schemas.microsoft.com/office/powerpoint/2010/main" val="2737619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COW</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5341" y="2133600"/>
            <a:ext cx="8510257" cy="3657600"/>
          </a:xfrm>
        </p:spPr>
      </p:pic>
    </p:spTree>
    <p:extLst>
      <p:ext uri="{BB962C8B-B14F-4D97-AF65-F5344CB8AC3E}">
        <p14:creationId xmlns:p14="http://schemas.microsoft.com/office/powerpoint/2010/main" val="2993783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Essential Questions for Today</a:t>
            </a:r>
            <a:endParaRPr lang="en-US" dirty="0"/>
          </a:p>
        </p:txBody>
      </p:sp>
      <p:sp>
        <p:nvSpPr>
          <p:cNvPr id="3" name="Content Placeholder 2"/>
          <p:cNvSpPr>
            <a:spLocks noGrp="1"/>
          </p:cNvSpPr>
          <p:nvPr>
            <p:ph idx="1"/>
          </p:nvPr>
        </p:nvSpPr>
        <p:spPr/>
        <p:txBody>
          <a:bodyPr/>
          <a:lstStyle/>
          <a:p>
            <a:r>
              <a:rPr lang="en-US" dirty="0" smtClean="0"/>
              <a:t>What can a person accomplish with makeup?</a:t>
            </a:r>
          </a:p>
          <a:p>
            <a:pPr lvl="1"/>
            <a:r>
              <a:rPr lang="en-US" dirty="0" smtClean="0"/>
              <a:t>Take notes on each slide, even if there are no typed out words</a:t>
            </a:r>
          </a:p>
          <a:p>
            <a:pPr lvl="1"/>
            <a:r>
              <a:rPr lang="en-US" dirty="0" smtClean="0"/>
              <a:t>First a video clip to begin the power of makeup</a:t>
            </a:r>
          </a:p>
          <a:p>
            <a:pPr lvl="1"/>
            <a:endParaRPr lang="en-US" dirty="0"/>
          </a:p>
        </p:txBody>
      </p:sp>
    </p:spTree>
    <p:extLst>
      <p:ext uri="{BB962C8B-B14F-4D97-AF65-F5344CB8AC3E}">
        <p14:creationId xmlns:p14="http://schemas.microsoft.com/office/powerpoint/2010/main" val="1884025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This isn’t makeup</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524000"/>
            <a:ext cx="5842383" cy="3517559"/>
          </a:xfrm>
        </p:spPr>
      </p:pic>
      <p:sp>
        <p:nvSpPr>
          <p:cNvPr id="7" name="TextBox 6"/>
          <p:cNvSpPr txBox="1"/>
          <p:nvPr/>
        </p:nvSpPr>
        <p:spPr>
          <a:xfrm>
            <a:off x="6477000" y="2438400"/>
            <a:ext cx="1981200" cy="2031325"/>
          </a:xfrm>
          <a:prstGeom prst="rect">
            <a:avLst/>
          </a:prstGeom>
          <a:noFill/>
        </p:spPr>
        <p:txBody>
          <a:bodyPr wrap="square" rtlCol="0">
            <a:spAutoFit/>
          </a:bodyPr>
          <a:lstStyle/>
          <a:p>
            <a:r>
              <a:rPr lang="en-US" dirty="0" smtClean="0"/>
              <a:t>This is CGI = Computer generated images</a:t>
            </a:r>
          </a:p>
          <a:p>
            <a:endParaRPr lang="en-US" dirty="0"/>
          </a:p>
          <a:p>
            <a:r>
              <a:rPr lang="en-US" dirty="0" smtClean="0"/>
              <a:t>Most special effects in movies today are CGI</a:t>
            </a:r>
            <a:endParaRPr lang="en-US" dirty="0"/>
          </a:p>
        </p:txBody>
      </p:sp>
    </p:spTree>
    <p:extLst>
      <p:ext uri="{BB962C8B-B14F-4D97-AF65-F5344CB8AC3E}">
        <p14:creationId xmlns:p14="http://schemas.microsoft.com/office/powerpoint/2010/main" val="1626158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However the base layer was makeup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6303" y="1600200"/>
            <a:ext cx="3531393" cy="4708525"/>
          </a:xfrm>
        </p:spPr>
      </p:pic>
    </p:spTree>
    <p:extLst>
      <p:ext uri="{BB962C8B-B14F-4D97-AF65-F5344CB8AC3E}">
        <p14:creationId xmlns:p14="http://schemas.microsoft.com/office/powerpoint/2010/main" val="381973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 these are all two faced created by everyday people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04999"/>
            <a:ext cx="2895600" cy="38657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524000"/>
            <a:ext cx="3202108" cy="4800600"/>
          </a:xfrm>
          <a:prstGeom prst="rect">
            <a:avLst/>
          </a:prstGeom>
        </p:spPr>
      </p:pic>
    </p:spTree>
    <p:extLst>
      <p:ext uri="{BB962C8B-B14F-4D97-AF65-F5344CB8AC3E}">
        <p14:creationId xmlns:p14="http://schemas.microsoft.com/office/powerpoint/2010/main" val="4163303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is her step by step pictures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885" y="1600200"/>
            <a:ext cx="5714229" cy="4708525"/>
          </a:xfrm>
        </p:spPr>
      </p:pic>
    </p:spTree>
    <p:extLst>
      <p:ext uri="{BB962C8B-B14F-4D97-AF65-F5344CB8AC3E}">
        <p14:creationId xmlns:p14="http://schemas.microsoft.com/office/powerpoint/2010/main" val="971588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can make you prettier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1" y="1447800"/>
            <a:ext cx="4655712" cy="2743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3429000"/>
            <a:ext cx="4675691" cy="3078163"/>
          </a:xfrm>
          <a:prstGeom prst="rect">
            <a:avLst/>
          </a:prstGeom>
        </p:spPr>
      </p:pic>
    </p:spTree>
    <p:extLst>
      <p:ext uri="{BB962C8B-B14F-4D97-AF65-F5344CB8AC3E}">
        <p14:creationId xmlns:p14="http://schemas.microsoft.com/office/powerpoint/2010/main" val="37306301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31</TotalTime>
  <Words>148</Words>
  <Application>Microsoft Office PowerPoint</Application>
  <PresentationFormat>On-screen Show (4:3)</PresentationFormat>
  <Paragraphs>26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Apex</vt:lpstr>
      <vt:lpstr>Monday 9/29</vt:lpstr>
      <vt:lpstr>Makeup Learning Target (write this down) = SWBAT recreate step by step various special effects techniques, including black eyes, burns and lacerations and SWBAT apply knowledge of color to various makeup techniques to create two opposite clown designs </vt:lpstr>
      <vt:lpstr>Weekly COW</vt:lpstr>
      <vt:lpstr>Essential Questions for Today</vt:lpstr>
      <vt:lpstr>This isn’t makeup</vt:lpstr>
      <vt:lpstr>However the base layer was makeup</vt:lpstr>
      <vt:lpstr>And these are all two faced created by everyday people</vt:lpstr>
      <vt:lpstr>This is her step by step pictures</vt:lpstr>
      <vt:lpstr>It can make you prettier</vt:lpstr>
      <vt:lpstr>It can make your eyes pop</vt:lpstr>
      <vt:lpstr>It works on men too</vt:lpstr>
      <vt:lpstr>It can turn you into a character</vt:lpstr>
      <vt:lpstr>It can turn you old</vt:lpstr>
      <vt:lpstr>It can turn you young</vt:lpstr>
      <vt:lpstr>And now for the largest transformation</vt:lpstr>
    </vt:vector>
  </TitlesOfParts>
  <Company>Palm Springs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9/29</dc:title>
  <dc:creator>Tobin, Jamie (jtobin@psusd.us)</dc:creator>
  <cp:lastModifiedBy>Tobin, Jamie (jtobin@psusd.us)</cp:lastModifiedBy>
  <cp:revision>4</cp:revision>
  <dcterms:created xsi:type="dcterms:W3CDTF">2014-09-29T14:34:11Z</dcterms:created>
  <dcterms:modified xsi:type="dcterms:W3CDTF">2014-09-29T15:05:22Z</dcterms:modified>
</cp:coreProperties>
</file>