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9" r:id="rId4"/>
    <p:sldId id="264" r:id="rId5"/>
    <p:sldId id="263" r:id="rId6"/>
    <p:sldId id="262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8EA0-77AA-4E2D-BACA-385C7F6579C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323A-56E4-485E-AE65-F5E4A2DF1A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8EA0-77AA-4E2D-BACA-385C7F6579C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323A-56E4-485E-AE65-F5E4A2DF1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8EA0-77AA-4E2D-BACA-385C7F6579C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323A-56E4-485E-AE65-F5E4A2DF1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8EA0-77AA-4E2D-BACA-385C7F6579C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323A-56E4-485E-AE65-F5E4A2DF1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8EA0-77AA-4E2D-BACA-385C7F6579C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7B0323A-56E4-485E-AE65-F5E4A2DF1A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8EA0-77AA-4E2D-BACA-385C7F6579C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323A-56E4-485E-AE65-F5E4A2DF1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8EA0-77AA-4E2D-BACA-385C7F6579C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323A-56E4-485E-AE65-F5E4A2DF1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8EA0-77AA-4E2D-BACA-385C7F6579C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323A-56E4-485E-AE65-F5E4A2DF1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8EA0-77AA-4E2D-BACA-385C7F6579C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323A-56E4-485E-AE65-F5E4A2DF1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8EA0-77AA-4E2D-BACA-385C7F6579C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323A-56E4-485E-AE65-F5E4A2DF1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8EA0-77AA-4E2D-BACA-385C7F6579C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323A-56E4-485E-AE65-F5E4A2DF1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3C48EA0-77AA-4E2D-BACA-385C7F6579C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B0323A-56E4-485E-AE65-F5E4A2DF1A8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tagehand" TargetMode="External"/><Relationship Id="rId2" Type="http://schemas.openxmlformats.org/officeDocument/2006/relationships/hyperlink" Target="http://en.wikipedia.org/wiki/Theat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Set_constructio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ight_plot" TargetMode="External"/><Relationship Id="rId2" Type="http://schemas.openxmlformats.org/officeDocument/2006/relationships/hyperlink" Target="http://en.wikipedia.org/wiki/Theatr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Theatrical" TargetMode="External"/><Relationship Id="rId4" Type="http://schemas.openxmlformats.org/officeDocument/2006/relationships/hyperlink" Target="http://en.wikipedia.org/wiki/Lighting_Designer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Theatre Jobs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Pre-Production: These </a:t>
            </a:r>
            <a:r>
              <a:rPr lang="en-US" dirty="0"/>
              <a:t>positions are responsible for the fabrication of a production prior to the initial performance. Although there will be significant involvement in initial development of a production, some of these positions may not be involved once performances before an audience begin.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381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Carpenter and Paint Crew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Carpenter = In</a:t>
            </a:r>
            <a:r>
              <a:rPr lang="en-US" dirty="0"/>
              <a:t> </a:t>
            </a:r>
            <a:r>
              <a:rPr lang="en-US" dirty="0">
                <a:hlinkClick r:id="rId2" tooltip="Theatre"/>
              </a:rPr>
              <a:t>theatre</a:t>
            </a:r>
            <a:r>
              <a:rPr lang="en-US" dirty="0"/>
              <a:t>, a </a:t>
            </a:r>
            <a:r>
              <a:rPr lang="en-US" b="1" dirty="0"/>
              <a:t>carpenter</a:t>
            </a:r>
            <a:r>
              <a:rPr lang="en-US" dirty="0"/>
              <a:t> is a </a:t>
            </a:r>
            <a:r>
              <a:rPr lang="en-US" dirty="0">
                <a:hlinkClick r:id="rId3" tooltip="Stagehand"/>
              </a:rPr>
              <a:t>stagehand</a:t>
            </a:r>
            <a:r>
              <a:rPr lang="en-US" dirty="0"/>
              <a:t> who builds </a:t>
            </a:r>
            <a:r>
              <a:rPr lang="en-US" dirty="0">
                <a:hlinkClick r:id="rId4" tooltip="Set construction"/>
              </a:rPr>
              <a:t>sets</a:t>
            </a:r>
            <a:r>
              <a:rPr lang="en-US" dirty="0"/>
              <a:t> and stage elements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Paint Crew = </a:t>
            </a:r>
            <a:r>
              <a:rPr lang="en-US" dirty="0" smtClean="0"/>
              <a:t>The actual painters of all set elements. 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461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 </a:t>
            </a:r>
            <a:r>
              <a:rPr lang="en-US" dirty="0">
                <a:hlinkClick r:id="rId2" tooltip="Theatre"/>
              </a:rPr>
              <a:t>theatre</a:t>
            </a:r>
            <a:r>
              <a:rPr lang="en-US" dirty="0"/>
              <a:t>, the term </a:t>
            </a:r>
            <a:r>
              <a:rPr lang="en-US" b="1" dirty="0"/>
              <a:t>Electrician</a:t>
            </a:r>
            <a:r>
              <a:rPr lang="en-US" dirty="0"/>
              <a:t> is generally applied to those that work with the various aspects of lighting</a:t>
            </a:r>
            <a:r>
              <a:rPr lang="en-US" dirty="0" smtClean="0"/>
              <a:t>.</a:t>
            </a:r>
          </a:p>
          <a:p>
            <a:r>
              <a:rPr lang="en-US" dirty="0"/>
              <a:t>These people are responsible for receiving the </a:t>
            </a:r>
            <a:r>
              <a:rPr lang="en-US" dirty="0">
                <a:hlinkClick r:id="rId3" tooltip="Light plot"/>
              </a:rPr>
              <a:t>light plot</a:t>
            </a:r>
            <a:r>
              <a:rPr lang="en-US" dirty="0"/>
              <a:t> from the </a:t>
            </a:r>
            <a:r>
              <a:rPr lang="en-US" dirty="0">
                <a:hlinkClick r:id="rId4" tooltip="Lighting Designer"/>
              </a:rPr>
              <a:t>Lighting </a:t>
            </a:r>
            <a:r>
              <a:rPr lang="en-US" dirty="0" smtClean="0">
                <a:hlinkClick r:id="rId4" tooltip="Lighting Designer"/>
              </a:rPr>
              <a:t>Designer</a:t>
            </a:r>
            <a:r>
              <a:rPr lang="en-US" dirty="0" smtClean="0"/>
              <a:t> and </a:t>
            </a:r>
            <a:r>
              <a:rPr lang="en-US" dirty="0"/>
              <a:t>translating the design as it is on paper to the lighting that is seen by the audience in the final </a:t>
            </a:r>
            <a:r>
              <a:rPr lang="en-US" dirty="0" smtClean="0">
                <a:hlinkClick r:id="rId5" tooltip="Theatrical"/>
              </a:rPr>
              <a:t>production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356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IATSE Stagehands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 </a:t>
            </a:r>
            <a:r>
              <a:rPr lang="en-US" b="1" dirty="0"/>
              <a:t>International Alliance of Theatrical Stage Employees</a:t>
            </a:r>
            <a:r>
              <a:rPr lang="en-US" dirty="0"/>
              <a:t>, </a:t>
            </a:r>
            <a:r>
              <a:rPr lang="en-US" dirty="0" err="1"/>
              <a:t>or</a:t>
            </a:r>
            <a:r>
              <a:rPr lang="en-US" b="1" dirty="0" err="1"/>
              <a:t>I.A.T.S.E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Run/Stage Crew for a show, responsible for moving all set pieces, cleaning up and strike of a production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733800"/>
            <a:ext cx="2457450" cy="241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819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 of 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performing arts, </a:t>
            </a:r>
            <a:r>
              <a:rPr lang="en-US" b="1" dirty="0"/>
              <a:t>front of house</a:t>
            </a:r>
            <a:r>
              <a:rPr lang="en-US" dirty="0"/>
              <a:t> (abbreviated </a:t>
            </a:r>
            <a:r>
              <a:rPr lang="en-US" b="1" dirty="0"/>
              <a:t>FOH</a:t>
            </a:r>
            <a:r>
              <a:rPr lang="en-US" dirty="0"/>
              <a:t>) is the portion of a performance venue that is open to the public. </a:t>
            </a:r>
            <a:r>
              <a:rPr lang="en-US" dirty="0" smtClean="0"/>
              <a:t>In </a:t>
            </a:r>
            <a:r>
              <a:rPr lang="en-US" dirty="0"/>
              <a:t>theatre, the front of house manager is responsible for ticket sales, refreshments, and making sure auditorium is set out properly.</a:t>
            </a:r>
          </a:p>
        </p:txBody>
      </p:sp>
    </p:spTree>
    <p:extLst>
      <p:ext uri="{BB962C8B-B14F-4D97-AF65-F5344CB8AC3E}">
        <p14:creationId xmlns:p14="http://schemas.microsoft.com/office/powerpoint/2010/main" val="1236325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Stage management</a:t>
            </a:r>
            <a:r>
              <a:rPr lang="en-US" dirty="0"/>
              <a:t> is the practice of organizing and coordinating a theatrical production. It encompasses a variety of activities, including organizing the production and coordinating communications between various </a:t>
            </a:r>
            <a:r>
              <a:rPr lang="en-US" dirty="0" smtClean="0"/>
              <a:t>personnel.</a:t>
            </a:r>
          </a:p>
          <a:p>
            <a:r>
              <a:rPr lang="en-US" dirty="0"/>
              <a:t>A </a:t>
            </a:r>
            <a:r>
              <a:rPr lang="en-US" b="1" dirty="0"/>
              <a:t>stage manager</a:t>
            </a:r>
            <a:r>
              <a:rPr lang="en-US" dirty="0"/>
              <a:t> is one who has overall responsibility for stage management and the smooth execution of a production.</a:t>
            </a:r>
          </a:p>
        </p:txBody>
      </p:sp>
    </p:spTree>
    <p:extLst>
      <p:ext uri="{BB962C8B-B14F-4D97-AF65-F5344CB8AC3E}">
        <p14:creationId xmlns:p14="http://schemas.microsoft.com/office/powerpoint/2010/main" val="4207427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Manager Cont’d: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Responsibilities:</a:t>
            </a:r>
          </a:p>
          <a:p>
            <a:pPr lvl="1"/>
            <a:r>
              <a:rPr lang="en-US" dirty="0" smtClean="0"/>
              <a:t>Prompt Book = All written </a:t>
            </a:r>
            <a:r>
              <a:rPr lang="en-US" b="1" dirty="0" smtClean="0"/>
              <a:t>Blocking</a:t>
            </a:r>
            <a:r>
              <a:rPr lang="en-US" dirty="0" smtClean="0"/>
              <a:t> (movement on stage, </a:t>
            </a:r>
            <a:r>
              <a:rPr lang="en-US" b="1" dirty="0" smtClean="0"/>
              <a:t>Cues</a:t>
            </a:r>
            <a:r>
              <a:rPr lang="en-US" dirty="0" smtClean="0"/>
              <a:t> (any light, set, sound or curtain change), Rehearsal schedule, notes, Lists and any other needed material</a:t>
            </a:r>
          </a:p>
          <a:p>
            <a:pPr lvl="1"/>
            <a:r>
              <a:rPr lang="en-US" dirty="0" smtClean="0"/>
              <a:t>Keep rehearsal on track</a:t>
            </a:r>
          </a:p>
          <a:p>
            <a:pPr lvl="1"/>
            <a:r>
              <a:rPr lang="en-US" dirty="0" smtClean="0"/>
              <a:t>Run the show</a:t>
            </a:r>
          </a:p>
          <a:p>
            <a:pPr lvl="1"/>
            <a:r>
              <a:rPr lang="en-US" dirty="0" smtClean="0"/>
              <a:t>Generally keep the chaos going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556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</TotalTime>
  <Words>126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Theatre Jobs Part 2</vt:lpstr>
      <vt:lpstr>Carpenter and Paint Crew</vt:lpstr>
      <vt:lpstr>Electrician</vt:lpstr>
      <vt:lpstr>IATSE Stagehands</vt:lpstr>
      <vt:lpstr>Front of House</vt:lpstr>
      <vt:lpstr>Stage Manager</vt:lpstr>
      <vt:lpstr>Stage Manager Cont’d: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Theatre Jobs Part 2</dc:title>
  <dc:creator>Tobin, Jamie (jtobin@psusd.us)</dc:creator>
  <cp:lastModifiedBy>Tobin, Jamie (jtobin@psusd.us)</cp:lastModifiedBy>
  <cp:revision>2</cp:revision>
  <dcterms:created xsi:type="dcterms:W3CDTF">2014-05-13T14:33:37Z</dcterms:created>
  <dcterms:modified xsi:type="dcterms:W3CDTF">2014-05-13T14:55:40Z</dcterms:modified>
</cp:coreProperties>
</file>