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58" r:id="rId9"/>
    <p:sldId id="259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4D50-8DB1-416D-A282-CEACBAD416FF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B503-F719-4DC5-910E-F37D3A9166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4D50-8DB1-416D-A282-CEACBAD416FF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B503-F719-4DC5-910E-F37D3A916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4D50-8DB1-416D-A282-CEACBAD416FF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B503-F719-4DC5-910E-F37D3A916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4D50-8DB1-416D-A282-CEACBAD416FF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B503-F719-4DC5-910E-F37D3A916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4D50-8DB1-416D-A282-CEACBAD416FF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42BB503-F719-4DC5-910E-F37D3A9166D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4D50-8DB1-416D-A282-CEACBAD416FF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B503-F719-4DC5-910E-F37D3A916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4D50-8DB1-416D-A282-CEACBAD416FF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B503-F719-4DC5-910E-F37D3A916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4D50-8DB1-416D-A282-CEACBAD416FF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B503-F719-4DC5-910E-F37D3A916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4D50-8DB1-416D-A282-CEACBAD416FF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B503-F719-4DC5-910E-F37D3A916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4D50-8DB1-416D-A282-CEACBAD416FF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B503-F719-4DC5-910E-F37D3A916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4D50-8DB1-416D-A282-CEACBAD416FF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B503-F719-4DC5-910E-F37D3A916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914D50-8DB1-416D-A282-CEACBAD416FF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2BB503-F719-4DC5-910E-F37D3A9166D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1828800"/>
          </a:xfrm>
        </p:spPr>
        <p:txBody>
          <a:bodyPr/>
          <a:lstStyle/>
          <a:p>
            <a:r>
              <a:rPr lang="en-US" dirty="0" smtClean="0"/>
              <a:t>1/7: WU : Answer the scale questions below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57400"/>
            <a:ext cx="8305800" cy="4191000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Convert the following in 1” scale:</a:t>
            </a:r>
          </a:p>
          <a:p>
            <a:r>
              <a:rPr lang="en-US" dirty="0" smtClean="0"/>
              <a:t>2’2” = </a:t>
            </a:r>
          </a:p>
          <a:p>
            <a:r>
              <a:rPr lang="en-US" dirty="0" smtClean="0"/>
              <a:t>1’5” =</a:t>
            </a:r>
          </a:p>
          <a:p>
            <a:r>
              <a:rPr lang="en-US" dirty="0" smtClean="0"/>
              <a:t>3’6” =</a:t>
            </a:r>
          </a:p>
          <a:p>
            <a:r>
              <a:rPr lang="en-US" dirty="0" smtClean="0"/>
              <a:t>Convert the following in ½” scale:</a:t>
            </a:r>
          </a:p>
          <a:p>
            <a:r>
              <a:rPr lang="en-US" dirty="0" smtClean="0"/>
              <a:t>5’2” =</a:t>
            </a:r>
          </a:p>
          <a:p>
            <a:r>
              <a:rPr lang="en-US" dirty="0" smtClean="0"/>
              <a:t>4’6” = </a:t>
            </a:r>
          </a:p>
          <a:p>
            <a:r>
              <a:rPr lang="en-US" dirty="0" smtClean="0"/>
              <a:t>3’1” =</a:t>
            </a:r>
          </a:p>
          <a:p>
            <a:r>
              <a:rPr lang="en-US" dirty="0" smtClean="0"/>
              <a:t>Convert the following in ¼ “ Scale:</a:t>
            </a:r>
          </a:p>
          <a:p>
            <a:r>
              <a:rPr lang="en-US" dirty="0" smtClean="0"/>
              <a:t>2’1” =</a:t>
            </a:r>
          </a:p>
          <a:p>
            <a:r>
              <a:rPr lang="en-US" dirty="0" smtClean="0"/>
              <a:t>1’3” =</a:t>
            </a:r>
          </a:p>
          <a:p>
            <a:r>
              <a:rPr lang="en-US" dirty="0" smtClean="0"/>
              <a:t>.75’ =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9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Screwdrivers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4965700" cy="1295400"/>
          </a:xfrm>
        </p:spPr>
      </p:pic>
      <p:sp>
        <p:nvSpPr>
          <p:cNvPr id="5" name="TextBox 4"/>
          <p:cNvSpPr txBox="1"/>
          <p:nvPr/>
        </p:nvSpPr>
        <p:spPr>
          <a:xfrm>
            <a:off x="1295400" y="3048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Most common three types are Phillips, Slotted (or Flathead) and Hex Keys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flat head screwdriver can loosen a Phillips head, but a Phillips head cannot loosen a flat headed screw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Nails vs. Screws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9" y="1295400"/>
            <a:ext cx="3637151" cy="4708525"/>
          </a:xfrm>
        </p:spPr>
      </p:pic>
      <p:sp>
        <p:nvSpPr>
          <p:cNvPr id="5" name="TextBox 4"/>
          <p:cNvSpPr txBox="1"/>
          <p:nvPr/>
        </p:nvSpPr>
        <p:spPr>
          <a:xfrm>
            <a:off x="3810000" y="16764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Hammers are used on nails AND Screwdrivers are used on screws….just as a reminder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39" y="3099816"/>
            <a:ext cx="4853799" cy="17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Muslin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2721429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33800"/>
            <a:ext cx="3838575" cy="28752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0" y="17526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Thin cotton fabric used to stretch over wooden frames to create soft flats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Makes a smoother paintable surface for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SWBAT to review tool usage and safety, ground plans and scale to be able to understand how to read the </a:t>
            </a:r>
            <a:r>
              <a:rPr lang="en-US" dirty="0" err="1"/>
              <a:t>Seussical</a:t>
            </a:r>
            <a:r>
              <a:rPr lang="en-US" dirty="0"/>
              <a:t> </a:t>
            </a:r>
            <a:r>
              <a:rPr lang="en-US" dirty="0" smtClean="0"/>
              <a:t>plans</a:t>
            </a:r>
          </a:p>
          <a:p>
            <a:pPr lvl="1"/>
            <a:r>
              <a:rPr lang="en-US" dirty="0" smtClean="0"/>
              <a:t>Jigsaw</a:t>
            </a:r>
          </a:p>
          <a:p>
            <a:pPr lvl="1"/>
            <a:r>
              <a:rPr lang="en-US" dirty="0" smtClean="0"/>
              <a:t>Circular Saw</a:t>
            </a:r>
          </a:p>
          <a:p>
            <a:pPr lvl="1"/>
            <a:r>
              <a:rPr lang="en-US" dirty="0" smtClean="0"/>
              <a:t>Screwdrivers (Phillips and Flat Head)</a:t>
            </a:r>
          </a:p>
          <a:p>
            <a:pPr lvl="1"/>
            <a:r>
              <a:rPr lang="en-US" dirty="0" smtClean="0"/>
              <a:t>Nails vs. Screws</a:t>
            </a:r>
          </a:p>
          <a:p>
            <a:pPr lvl="1"/>
            <a:r>
              <a:rPr lang="en-US" dirty="0" smtClean="0"/>
              <a:t>Muslin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Snow…Bad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9389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Ewwww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31595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 Daddy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03" y="1600200"/>
            <a:ext cx="3531393" cy="4708525"/>
          </a:xfrm>
        </p:spPr>
      </p:pic>
    </p:spTree>
    <p:extLst>
      <p:ext uri="{BB962C8B-B14F-4D97-AF65-F5344CB8AC3E}">
        <p14:creationId xmlns:p14="http://schemas.microsoft.com/office/powerpoint/2010/main" val="41206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3375" y="714376"/>
            <a:ext cx="4495800" cy="33718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4504">
            <a:off x="3265073" y="1160366"/>
            <a:ext cx="5892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1153">
            <a:off x="154116" y="1115957"/>
            <a:ext cx="5130782" cy="38480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14481">
            <a:off x="3563973" y="1226957"/>
            <a:ext cx="58674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Jigsaw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5381171" cy="4708525"/>
          </a:xfrm>
        </p:spPr>
      </p:pic>
      <p:sp>
        <p:nvSpPr>
          <p:cNvPr id="5" name="TextBox 4"/>
          <p:cNvSpPr txBox="1"/>
          <p:nvPr/>
        </p:nvSpPr>
        <p:spPr>
          <a:xfrm>
            <a:off x="6172200" y="1600200"/>
            <a:ext cx="274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Used to be called scroll saws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Made up of an electric motor and a reciprocating saw blade (aka it moves up and down)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is easier to start the blade right before the wood than at the wood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Best on intricate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Saw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6221016" cy="4343400"/>
          </a:xfrm>
        </p:spPr>
      </p:pic>
      <p:sp>
        <p:nvSpPr>
          <p:cNvPr id="5" name="TextBox 4"/>
          <p:cNvSpPr txBox="1"/>
          <p:nvPr/>
        </p:nvSpPr>
        <p:spPr>
          <a:xfrm>
            <a:off x="6553200" y="1600200"/>
            <a:ext cx="2209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saw with a toothed or abrasive circular blade that spins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Circular saw specifically refers to the handle held type; table or chop saw refer to the mounted types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Object you are cutting is mounted securely and you slowly ease the saw through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70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362</TotalTime>
  <Words>274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1/7: WU : Answer the scale questions below</vt:lpstr>
      <vt:lpstr>Daily Learning Target</vt:lpstr>
      <vt:lpstr>Snow…Bad</vt:lpstr>
      <vt:lpstr>Ewwww</vt:lpstr>
      <vt:lpstr>Hi Daddy</vt:lpstr>
      <vt:lpstr>PowerPoint Presentation</vt:lpstr>
      <vt:lpstr>PowerPoint Presentation</vt:lpstr>
      <vt:lpstr>Jigsaw</vt:lpstr>
      <vt:lpstr>Circular Saw</vt:lpstr>
      <vt:lpstr>Screwdrivers</vt:lpstr>
      <vt:lpstr>Nails vs. Screws</vt:lpstr>
      <vt:lpstr>Muslin</vt:lpstr>
    </vt:vector>
  </TitlesOfParts>
  <Company>Palm Springs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1/7: WU : Answer the scale questions below</dc:title>
  <dc:creator>Tobin, Jamie (jtobin@psusd.us)</dc:creator>
  <cp:lastModifiedBy>Tobin, Jamie (jtobin@psusd.us)</cp:lastModifiedBy>
  <cp:revision>5</cp:revision>
  <dcterms:created xsi:type="dcterms:W3CDTF">2015-01-27T15:42:32Z</dcterms:created>
  <dcterms:modified xsi:type="dcterms:W3CDTF">2015-01-27T21:45:26Z</dcterms:modified>
</cp:coreProperties>
</file>