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>
        <p:scale>
          <a:sx n="114" d="100"/>
          <a:sy n="114" d="100"/>
        </p:scale>
        <p:origin x="-93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5AEC-F6F2-4382-8428-546E0CBB4C7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7985B-64AB-4FDF-8F5F-188D293E8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7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7985B-64AB-4FDF-8F5F-188D293E8B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8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206D05-7ADC-4A3C-B9E4-078713A059A8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41A9C9-AAF2-4AB8-90D0-69E893918B9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 1/13 Warm Up: Write 3 differences and 3 similarities between these two pictures.</a:t>
            </a:r>
            <a:endParaRPr lang="en-US" dirty="0"/>
          </a:p>
        </p:txBody>
      </p:sp>
      <p:pic>
        <p:nvPicPr>
          <p:cNvPr id="4" name="Picture 3" descr="rj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52" y="3048000"/>
            <a:ext cx="4576948" cy="3657600"/>
          </a:xfrm>
          <a:prstGeom prst="rect">
            <a:avLst/>
          </a:prstGeom>
        </p:spPr>
      </p:pic>
      <p:pic>
        <p:nvPicPr>
          <p:cNvPr id="5" name="Picture 4" descr="rome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0"/>
            <a:ext cx="4267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Curtain Set:</a:t>
            </a:r>
            <a:endParaRPr lang="en-US" dirty="0"/>
          </a:p>
        </p:txBody>
      </p:sp>
      <p:pic>
        <p:nvPicPr>
          <p:cNvPr id="4" name="Content Placeholder 3" descr="large_0909_f1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6934200" cy="45223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Curtain Set:</a:t>
            </a:r>
            <a:endParaRPr lang="en-US" dirty="0"/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315578" cy="3505200"/>
          </a:xfrm>
        </p:spPr>
      </p:pic>
      <p:sp>
        <p:nvSpPr>
          <p:cNvPr id="5" name="TextBox 4"/>
          <p:cNvSpPr txBox="1"/>
          <p:nvPr/>
        </p:nvSpPr>
        <p:spPr>
          <a:xfrm>
            <a:off x="1066800" y="5562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 (Write and answer): What can you do with curtains with lights that you can’t do with walls?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Answer: Transparent curtains with light passing through</a:t>
            </a:r>
            <a:endParaRPr lang="en-US" dirty="0"/>
          </a:p>
        </p:txBody>
      </p:sp>
      <p:pic>
        <p:nvPicPr>
          <p:cNvPr id="4" name="Content Placeholder 3" descr="lighting1jpg-d1cb539c2c91fdb7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4513894" cy="3124200"/>
          </a:xfrm>
        </p:spPr>
      </p:pic>
      <p:pic>
        <p:nvPicPr>
          <p:cNvPr id="5" name="Picture 4" descr="lighting2jpg-22e6c578a499eede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971800"/>
            <a:ext cx="5181600" cy="355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7244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Scrim = A curtain that is opaque (you can’t see through it) when lit from the front and transparent (you can see through it) when lit from behind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 you can add color to the fabric: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500" y="1630362"/>
            <a:ext cx="6985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set is this?</a:t>
            </a:r>
            <a:endParaRPr lang="en-US" dirty="0"/>
          </a:p>
        </p:txBody>
      </p:sp>
      <p:pic>
        <p:nvPicPr>
          <p:cNvPr id="4" name="Content Placeholder 3" descr="Sheldons-Apt-BigBangTheory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6407056" cy="4267200"/>
          </a:xfrm>
        </p:spPr>
      </p:pic>
      <p:sp>
        <p:nvSpPr>
          <p:cNvPr id="5" name="TextBox 4"/>
          <p:cNvSpPr txBox="1"/>
          <p:nvPr/>
        </p:nvSpPr>
        <p:spPr>
          <a:xfrm>
            <a:off x="2438400" y="5791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Bonus: Who’s room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Up: Write 3 things you Know about this show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7059340" cy="4708525"/>
          </a:xfrm>
        </p:spPr>
      </p:pic>
      <p:sp>
        <p:nvSpPr>
          <p:cNvPr id="7" name="TextBox 6"/>
          <p:cNvSpPr txBox="1"/>
          <p:nvPr/>
        </p:nvSpPr>
        <p:spPr>
          <a:xfrm>
            <a:off x="7467600" y="1676400"/>
            <a:ext cx="114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Decade/Years?</a:t>
            </a:r>
          </a:p>
          <a:p>
            <a:endParaRPr lang="en-US" dirty="0"/>
          </a:p>
          <a:p>
            <a:r>
              <a:rPr lang="en-US" dirty="0" smtClean="0"/>
              <a:t>Time of the year?</a:t>
            </a:r>
          </a:p>
          <a:p>
            <a:endParaRPr lang="en-US" dirty="0"/>
          </a:p>
          <a:p>
            <a:r>
              <a:rPr lang="en-US" dirty="0" smtClean="0"/>
              <a:t>Rich or poor?</a:t>
            </a:r>
          </a:p>
          <a:p>
            <a:endParaRPr lang="en-US" dirty="0"/>
          </a:p>
          <a:p>
            <a:r>
              <a:rPr lang="en-US" dirty="0" smtClean="0"/>
              <a:t>Where in the country?</a:t>
            </a:r>
          </a:p>
          <a:p>
            <a:endParaRPr lang="en-US" dirty="0"/>
          </a:p>
          <a:p>
            <a:r>
              <a:rPr lang="en-US" dirty="0" smtClean="0"/>
              <a:t>What’s going on in the scene?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 The Game’s Afoot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December 1936</a:t>
            </a:r>
          </a:p>
          <a:p>
            <a:r>
              <a:rPr lang="en-US" dirty="0" smtClean="0"/>
              <a:t>Connecticut Estate Home</a:t>
            </a:r>
          </a:p>
          <a:p>
            <a:r>
              <a:rPr lang="en-US" dirty="0" smtClean="0"/>
              <a:t>Rich Broadway Star hosting a “murder mystery” party for his friends</a:t>
            </a:r>
          </a:p>
          <a:p>
            <a:pPr lvl="1"/>
            <a:r>
              <a:rPr lang="en-US" dirty="0" smtClean="0"/>
              <a:t>Side note, one of them actually dies and the Broadway star takes on the character of Sherlock Holmes (his favorite) to solve the crime.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Permanent Set:</a:t>
            </a:r>
          </a:p>
          <a:p>
            <a:pPr lvl="1"/>
            <a:r>
              <a:rPr lang="en-US" dirty="0" smtClean="0"/>
              <a:t>A set that remains in place throughout the production</a:t>
            </a:r>
          </a:p>
          <a:p>
            <a:pPr lvl="1"/>
            <a:r>
              <a:rPr lang="en-US" dirty="0" smtClean="0"/>
              <a:t>Elements (pieces) may be added, but the structure stays the same</a:t>
            </a:r>
          </a:p>
          <a:p>
            <a:pPr lvl="1"/>
            <a:r>
              <a:rPr lang="en-US" dirty="0" smtClean="0"/>
              <a:t>Can be similar to a box set, however does not need to look like a room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Set</a:t>
            </a:r>
            <a:endParaRPr lang="en-US" dirty="0"/>
          </a:p>
        </p:txBody>
      </p:sp>
      <p:pic>
        <p:nvPicPr>
          <p:cNvPr id="4" name="Content Placeholder 3" descr="248578_du55AYWnCCeOdMzAE9Icyrf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7010400" y="16002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down a minimum </a:t>
            </a:r>
            <a:r>
              <a:rPr lang="en-US" b="1" dirty="0" smtClean="0"/>
              <a:t>5</a:t>
            </a:r>
            <a:r>
              <a:rPr lang="en-US" dirty="0" smtClean="0"/>
              <a:t> things you can infer (educated guess) about this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Prism Set: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Periaktoi</a:t>
            </a:r>
            <a:r>
              <a:rPr lang="en-US" dirty="0" smtClean="0"/>
              <a:t> (three sided set pieces on wheels)</a:t>
            </a:r>
          </a:p>
          <a:p>
            <a:pPr lvl="1"/>
            <a:r>
              <a:rPr lang="en-US" dirty="0" smtClean="0"/>
              <a:t>Allows scenery to change by turning and rearranging the structures</a:t>
            </a:r>
          </a:p>
          <a:p>
            <a:pPr lvl="1"/>
            <a:r>
              <a:rPr lang="en-US" dirty="0" smtClean="0"/>
              <a:t>Limited to three images</a:t>
            </a:r>
          </a:p>
          <a:p>
            <a:pPr lvl="1"/>
            <a:r>
              <a:rPr lang="en-US" dirty="0" smtClean="0"/>
              <a:t>Saves LOTS of space</a:t>
            </a:r>
            <a:endParaRPr lang="en-US" dirty="0"/>
          </a:p>
        </p:txBody>
      </p:sp>
      <p:pic>
        <p:nvPicPr>
          <p:cNvPr id="4" name="Picture 3" descr="triffus-pa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352800"/>
            <a:ext cx="3048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January 13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Learning Target: </a:t>
            </a:r>
            <a:r>
              <a:rPr lang="en-US" i="1" dirty="0"/>
              <a:t>SWBAT design and create a model of a theatrical set.  Students will demonstrate their understanding by creating a practical and accurate set. </a:t>
            </a:r>
            <a:endParaRPr lang="en-US" dirty="0"/>
          </a:p>
          <a:p>
            <a:r>
              <a:rPr lang="en-US" dirty="0" smtClean="0"/>
              <a:t>Daily Learning Target: SWBAT </a:t>
            </a:r>
            <a:r>
              <a:rPr lang="en-US" dirty="0"/>
              <a:t>learn the differences in the various types of sets by taking notes and comparing them to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 (</a:t>
            </a:r>
            <a:r>
              <a:rPr lang="en-US" dirty="0" err="1" smtClean="0"/>
              <a:t>Periaktoi</a:t>
            </a:r>
            <a:r>
              <a:rPr lang="en-US" dirty="0" smtClean="0"/>
              <a:t>) Set</a:t>
            </a:r>
            <a:endParaRPr lang="en-US" dirty="0"/>
          </a:p>
        </p:txBody>
      </p:sp>
      <p:pic>
        <p:nvPicPr>
          <p:cNvPr id="8" name="Content Placeholder 7" descr="88153996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1033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Set</a:t>
            </a:r>
          </a:p>
          <a:p>
            <a:pPr lvl="1"/>
            <a:r>
              <a:rPr lang="en-US" dirty="0" smtClean="0"/>
              <a:t>A set that uses only what is absolutely necessary</a:t>
            </a:r>
          </a:p>
          <a:p>
            <a:pPr lvl="1"/>
            <a:r>
              <a:rPr lang="en-US" dirty="0" smtClean="0"/>
              <a:t>Very few pieces of furniture</a:t>
            </a:r>
          </a:p>
          <a:p>
            <a:pPr lvl="1"/>
            <a:r>
              <a:rPr lang="en-US" dirty="0" smtClean="0"/>
              <a:t>Can be very abstract</a:t>
            </a:r>
          </a:p>
          <a:p>
            <a:pPr lvl="1"/>
            <a:r>
              <a:rPr lang="en-US" dirty="0" smtClean="0"/>
              <a:t>Lowest costing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Set</a:t>
            </a:r>
            <a:endParaRPr lang="en-US" dirty="0"/>
          </a:p>
        </p:txBody>
      </p:sp>
      <p:pic>
        <p:nvPicPr>
          <p:cNvPr id="4" name="Content Placeholder 3" descr="OLDTIMES_Set2-500x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8863" y="1981200"/>
            <a:ext cx="7907547" cy="4191000"/>
          </a:xfrm>
        </p:spPr>
      </p:pic>
    </p:spTree>
    <p:extLst>
      <p:ext uri="{BB962C8B-B14F-4D97-AF65-F5344CB8AC3E}">
        <p14:creationId xmlns:p14="http://schemas.microsoft.com/office/powerpoint/2010/main" val="28345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Set:</a:t>
            </a:r>
          </a:p>
          <a:p>
            <a:pPr lvl="1"/>
            <a:r>
              <a:rPr lang="en-US" dirty="0" smtClean="0"/>
              <a:t>A set made of pieces that can be rearranged</a:t>
            </a:r>
          </a:p>
          <a:p>
            <a:pPr lvl="1"/>
            <a:r>
              <a:rPr lang="en-US" dirty="0" smtClean="0"/>
              <a:t>Infinite amount of possibilities</a:t>
            </a:r>
          </a:p>
          <a:p>
            <a:pPr lvl="1"/>
            <a:r>
              <a:rPr lang="en-US" dirty="0" smtClean="0"/>
              <a:t>Can be made of stock (standard pieces most theatres carry) pieces or custom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Set – These are the same pieces rearranged</a:t>
            </a:r>
            <a:endParaRPr lang="en-US" dirty="0"/>
          </a:p>
        </p:txBody>
      </p:sp>
      <p:pic>
        <p:nvPicPr>
          <p:cNvPr id="4" name="Content Placeholder 3" descr="Model-ideas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4267200" cy="3048000"/>
          </a:xfrm>
        </p:spPr>
      </p:pic>
      <p:pic>
        <p:nvPicPr>
          <p:cNvPr id="5" name="Picture 4" descr="SET_models18UI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495800"/>
            <a:ext cx="3654592" cy="2221992"/>
          </a:xfrm>
          <a:prstGeom prst="rect">
            <a:avLst/>
          </a:prstGeom>
        </p:spPr>
      </p:pic>
      <p:pic>
        <p:nvPicPr>
          <p:cNvPr id="6" name="Picture 5" descr="Model-ideas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447800"/>
            <a:ext cx="406146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set </a:t>
            </a:r>
            <a:r>
              <a:rPr lang="en-US" smtClean="0"/>
              <a:t>is this?</a:t>
            </a:r>
            <a:endParaRPr lang="en-US"/>
          </a:p>
        </p:txBody>
      </p:sp>
      <p:pic>
        <p:nvPicPr>
          <p:cNvPr id="4" name="Content Placeholder 3" descr="tumblr_m8phqlNTKN1raw163o1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75054"/>
            <a:ext cx="7696200" cy="5127593"/>
          </a:xfrm>
        </p:spPr>
      </p:pic>
    </p:spTree>
    <p:extLst>
      <p:ext uri="{BB962C8B-B14F-4D97-AF65-F5344CB8AC3E}">
        <p14:creationId xmlns:p14="http://schemas.microsoft.com/office/powerpoint/2010/main" val="28313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 </a:t>
            </a:r>
            <a:r>
              <a:rPr lang="en-US" smtClean="0"/>
              <a:t>those six </a:t>
            </a:r>
            <a:r>
              <a:rPr lang="en-US" dirty="0" smtClean="0"/>
              <a:t>things: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the person next to you and share your lists – 3 minutes</a:t>
            </a:r>
          </a:p>
          <a:p>
            <a:r>
              <a:rPr lang="en-US" dirty="0" smtClean="0"/>
              <a:t>Circle one difference and one similarity that you thought was the most interesting – 2 minutes</a:t>
            </a:r>
          </a:p>
          <a:p>
            <a:r>
              <a:rPr lang="en-US" dirty="0" smtClean="0"/>
              <a:t>Then turn back from and be ready to take 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were the differences/similarities?</a:t>
            </a:r>
            <a:endParaRPr lang="en-US" dirty="0"/>
          </a:p>
        </p:txBody>
      </p:sp>
      <p:pic>
        <p:nvPicPr>
          <p:cNvPr id="4" name="Content Placeholder 3" descr="rj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1600200"/>
            <a:ext cx="4419600" cy="4419600"/>
          </a:xfrm>
        </p:spPr>
      </p:pic>
      <p:pic>
        <p:nvPicPr>
          <p:cNvPr id="5" name="Picture 4" descr="rome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1930" y="1600200"/>
            <a:ext cx="442587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709160"/>
          </a:xfrm>
        </p:spPr>
        <p:txBody>
          <a:bodyPr/>
          <a:lstStyle/>
          <a:p>
            <a:r>
              <a:rPr lang="en-US" dirty="0" smtClean="0"/>
              <a:t>Box Set:</a:t>
            </a:r>
          </a:p>
          <a:p>
            <a:pPr lvl="1"/>
            <a:r>
              <a:rPr lang="en-US" dirty="0" smtClean="0"/>
              <a:t>Set consists of 2 or 3 walls and maybe a ceiling</a:t>
            </a:r>
          </a:p>
          <a:p>
            <a:pPr lvl="1"/>
            <a:r>
              <a:rPr lang="en-US" dirty="0" smtClean="0"/>
              <a:t>Most common type of set </a:t>
            </a:r>
          </a:p>
          <a:p>
            <a:pPr lvl="1"/>
            <a:r>
              <a:rPr lang="en-US" dirty="0" smtClean="0"/>
              <a:t>Meant to look like a room</a:t>
            </a:r>
          </a:p>
          <a:p>
            <a:pPr lvl="1"/>
            <a:r>
              <a:rPr lang="en-US" dirty="0" smtClean="0"/>
              <a:t>Solid walls – Does not move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boxs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4812699" cy="345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Set:</a:t>
            </a:r>
            <a:endParaRPr lang="en-US" dirty="0"/>
          </a:p>
        </p:txBody>
      </p:sp>
      <p:pic>
        <p:nvPicPr>
          <p:cNvPr id="6" name="Content Placeholder 5" descr="bb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350" y="1600200"/>
            <a:ext cx="7345299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Set:</a:t>
            </a:r>
            <a:endParaRPr lang="en-US" dirty="0"/>
          </a:p>
        </p:txBody>
      </p:sp>
      <p:pic>
        <p:nvPicPr>
          <p:cNvPr id="4" name="Content Placeholder 3" descr="Set-Comparison-740x2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505" y="1371600"/>
            <a:ext cx="9160505" cy="3429000"/>
          </a:xfrm>
        </p:spPr>
      </p:pic>
      <p:sp>
        <p:nvSpPr>
          <p:cNvPr id="5" name="TextBox 4"/>
          <p:cNvSpPr txBox="1"/>
          <p:nvPr/>
        </p:nvSpPr>
        <p:spPr>
          <a:xfrm>
            <a:off x="914400" y="541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 (Write down and answer):  What other industry/form of entertainment uses box sets?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Answer: Single Location Television Shows</a:t>
            </a:r>
            <a:endParaRPr lang="en-US" dirty="0"/>
          </a:p>
        </p:txBody>
      </p:sp>
      <p:pic>
        <p:nvPicPr>
          <p:cNvPr id="4" name="Content Placeholder 3" descr="willandgraceapartmentemersoncolle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467600" cy="49734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Type of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Curtain Set:</a:t>
            </a:r>
          </a:p>
          <a:p>
            <a:pPr lvl="1"/>
            <a:r>
              <a:rPr lang="en-US" dirty="0" smtClean="0"/>
              <a:t>Set that uses the drapes/curtains to create the location of the play/scene</a:t>
            </a:r>
          </a:p>
          <a:p>
            <a:pPr lvl="1"/>
            <a:r>
              <a:rPr lang="en-US" dirty="0" smtClean="0"/>
              <a:t>Can either be movable or not</a:t>
            </a:r>
          </a:p>
          <a:p>
            <a:pPr lvl="1"/>
            <a:r>
              <a:rPr lang="en-US" dirty="0" smtClean="0"/>
              <a:t>More abstract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641</TotalTime>
  <Words>574</Words>
  <Application>Microsoft Office PowerPoint</Application>
  <PresentationFormat>On-screen Show (4:3)</PresentationFormat>
  <Paragraphs>76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Tuesday 1/13 Warm Up: Write 3 differences and 3 similarities between these two pictures.</vt:lpstr>
      <vt:lpstr>Tuesday January 13th, 2015</vt:lpstr>
      <vt:lpstr>Now with those six things:</vt:lpstr>
      <vt:lpstr>So what were the differences/similarities?</vt:lpstr>
      <vt:lpstr>Types of Sets:</vt:lpstr>
      <vt:lpstr>Box Set:</vt:lpstr>
      <vt:lpstr>Box Set:</vt:lpstr>
      <vt:lpstr>Answer: Single Location Television Shows</vt:lpstr>
      <vt:lpstr>2nd Type of Set</vt:lpstr>
      <vt:lpstr>Curtain Set:</vt:lpstr>
      <vt:lpstr>Curtain Set:</vt:lpstr>
      <vt:lpstr>Answer: Transparent curtains with light passing through</vt:lpstr>
      <vt:lpstr>Or you can add color to the fabric:</vt:lpstr>
      <vt:lpstr>What type of set is this?</vt:lpstr>
      <vt:lpstr>Warm Up: Write 3 things you Know about this show</vt:lpstr>
      <vt:lpstr>Answers: The Game’s Afoot</vt:lpstr>
      <vt:lpstr>Set #3</vt:lpstr>
      <vt:lpstr>Permanent Set</vt:lpstr>
      <vt:lpstr>Set #4</vt:lpstr>
      <vt:lpstr>Prism (Periaktoi) Set</vt:lpstr>
      <vt:lpstr>Set #5</vt:lpstr>
      <vt:lpstr>Minimal Set</vt:lpstr>
      <vt:lpstr>Set #6</vt:lpstr>
      <vt:lpstr>Unit Set – These are the same pieces rearranged</vt:lpstr>
      <vt:lpstr>What type of set is this?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3/10 Warm Up: Write 5 differences and 5 similarities between these two pictures.</dc:title>
  <dc:creator>Jamie Tobin</dc:creator>
  <cp:lastModifiedBy>Tobin, Jamie (jtobin@psusd.us)</cp:lastModifiedBy>
  <cp:revision>10</cp:revision>
  <dcterms:created xsi:type="dcterms:W3CDTF">2014-03-09T20:07:26Z</dcterms:created>
  <dcterms:modified xsi:type="dcterms:W3CDTF">2015-01-14T22:59:58Z</dcterms:modified>
</cp:coreProperties>
</file>