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CAB909-45C8-485F-94D9-22372D838A7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B8B315-D5C3-4B40-85BC-82E535164C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5692775"/>
            <a:ext cx="4114800" cy="1165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these two photos: 5 Similarities and 5 Differences</a:t>
            </a:r>
            <a:endParaRPr lang="en-US" dirty="0"/>
          </a:p>
        </p:txBody>
      </p:sp>
      <p:pic>
        <p:nvPicPr>
          <p:cNvPr id="4" name="Picture 3" descr="tumblr_mw5relqNQI1r7w7ibo1_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276600"/>
            <a:ext cx="4762500" cy="3000375"/>
          </a:xfrm>
          <a:prstGeom prst="rect">
            <a:avLst/>
          </a:prstGeom>
        </p:spPr>
      </p:pic>
      <p:pic>
        <p:nvPicPr>
          <p:cNvPr id="5" name="Picture 4" descr="p1428738714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28600"/>
            <a:ext cx="7366000" cy="2679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Set – These are the same pieces rearranged</a:t>
            </a:r>
            <a:endParaRPr lang="en-US" dirty="0"/>
          </a:p>
        </p:txBody>
      </p:sp>
      <p:pic>
        <p:nvPicPr>
          <p:cNvPr id="4" name="Content Placeholder 3" descr="Model-ideas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4267200" cy="3048000"/>
          </a:xfrm>
        </p:spPr>
      </p:pic>
      <p:pic>
        <p:nvPicPr>
          <p:cNvPr id="5" name="Picture 4" descr="SET_models18UI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495800"/>
            <a:ext cx="3654592" cy="2221992"/>
          </a:xfrm>
          <a:prstGeom prst="rect">
            <a:avLst/>
          </a:prstGeom>
        </p:spPr>
      </p:pic>
      <p:pic>
        <p:nvPicPr>
          <p:cNvPr id="6" name="Picture 5" descr="Model-ideas-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447800"/>
            <a:ext cx="406146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set </a:t>
            </a:r>
            <a:r>
              <a:rPr lang="en-US" smtClean="0"/>
              <a:t>is this?</a:t>
            </a:r>
            <a:endParaRPr lang="en-US"/>
          </a:p>
        </p:txBody>
      </p:sp>
      <p:pic>
        <p:nvPicPr>
          <p:cNvPr id="4" name="Content Placeholder 3" descr="tumblr_m8phqlNTKN1raw163o1_1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75054"/>
            <a:ext cx="7696200" cy="512759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with the person next to you….</a:t>
            </a:r>
          </a:p>
          <a:p>
            <a:r>
              <a:rPr lang="en-US" dirty="0" smtClean="0"/>
              <a:t>Circle One Difference and One similarity that stood out to you the most….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Set:</a:t>
            </a:r>
          </a:p>
          <a:p>
            <a:pPr lvl="1"/>
            <a:r>
              <a:rPr lang="en-US" dirty="0" smtClean="0"/>
              <a:t>A set that remains in place throughout the production</a:t>
            </a:r>
          </a:p>
          <a:p>
            <a:pPr lvl="1"/>
            <a:r>
              <a:rPr lang="en-US" dirty="0" smtClean="0"/>
              <a:t>Elements (pieces) may be added, but the structure stays the same</a:t>
            </a:r>
          </a:p>
          <a:p>
            <a:pPr lvl="1"/>
            <a:r>
              <a:rPr lang="en-US" dirty="0" smtClean="0"/>
              <a:t>Can be similar to a box set, however does not need to look like a room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Set</a:t>
            </a:r>
            <a:endParaRPr lang="en-US" dirty="0"/>
          </a:p>
        </p:txBody>
      </p:sp>
      <p:pic>
        <p:nvPicPr>
          <p:cNvPr id="4" name="Content Placeholder 3" descr="248578_du55AYWnCCeOdMzAE9Icyrf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6278033" cy="4708525"/>
          </a:xfrm>
        </p:spPr>
      </p:pic>
      <p:sp>
        <p:nvSpPr>
          <p:cNvPr id="5" name="TextBox 4"/>
          <p:cNvSpPr txBox="1"/>
          <p:nvPr/>
        </p:nvSpPr>
        <p:spPr>
          <a:xfrm>
            <a:off x="7010400" y="1600200"/>
            <a:ext cx="16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down a minimum </a:t>
            </a:r>
            <a:r>
              <a:rPr lang="en-US" b="1" dirty="0" smtClean="0"/>
              <a:t>5</a:t>
            </a:r>
            <a:r>
              <a:rPr lang="en-US" dirty="0" smtClean="0"/>
              <a:t> things you can infer (educated guess) about this set.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Prism Set: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Periaktoi</a:t>
            </a:r>
            <a:r>
              <a:rPr lang="en-US" dirty="0" smtClean="0"/>
              <a:t> (three sided set pieces on wheels)</a:t>
            </a:r>
          </a:p>
          <a:p>
            <a:pPr lvl="1"/>
            <a:r>
              <a:rPr lang="en-US" dirty="0" smtClean="0"/>
              <a:t>Allows scenery to change by turning and rearranging the structures</a:t>
            </a:r>
          </a:p>
          <a:p>
            <a:pPr lvl="1"/>
            <a:r>
              <a:rPr lang="en-US" dirty="0" smtClean="0"/>
              <a:t>Limited to three images</a:t>
            </a:r>
          </a:p>
          <a:p>
            <a:pPr lvl="1"/>
            <a:r>
              <a:rPr lang="en-US" dirty="0" smtClean="0"/>
              <a:t>Saves LOTS of space</a:t>
            </a:r>
            <a:endParaRPr lang="en-US" dirty="0"/>
          </a:p>
        </p:txBody>
      </p:sp>
      <p:pic>
        <p:nvPicPr>
          <p:cNvPr id="4" name="Picture 3" descr="triffus-pat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352800"/>
            <a:ext cx="30480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 (</a:t>
            </a:r>
            <a:r>
              <a:rPr lang="en-US" dirty="0" err="1" smtClean="0"/>
              <a:t>Periaktoi</a:t>
            </a:r>
            <a:r>
              <a:rPr lang="en-US" dirty="0" smtClean="0"/>
              <a:t>) Set</a:t>
            </a:r>
            <a:endParaRPr lang="en-US" dirty="0"/>
          </a:p>
        </p:txBody>
      </p:sp>
      <p:pic>
        <p:nvPicPr>
          <p:cNvPr id="8" name="Content Placeholder 7" descr="88153996_6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Set</a:t>
            </a:r>
          </a:p>
          <a:p>
            <a:pPr lvl="1"/>
            <a:r>
              <a:rPr lang="en-US" dirty="0" smtClean="0"/>
              <a:t>A set that uses only what is absolutely necessary</a:t>
            </a:r>
          </a:p>
          <a:p>
            <a:pPr lvl="1"/>
            <a:r>
              <a:rPr lang="en-US" dirty="0" smtClean="0"/>
              <a:t>Very few pieces of furniture</a:t>
            </a:r>
          </a:p>
          <a:p>
            <a:pPr lvl="1"/>
            <a:r>
              <a:rPr lang="en-US" dirty="0" smtClean="0"/>
              <a:t>Can be very abstract</a:t>
            </a:r>
          </a:p>
          <a:p>
            <a:pPr lvl="1"/>
            <a:r>
              <a:rPr lang="en-US" dirty="0" smtClean="0"/>
              <a:t>Lowest costing set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Set</a:t>
            </a:r>
            <a:endParaRPr lang="en-US" dirty="0"/>
          </a:p>
        </p:txBody>
      </p:sp>
      <p:pic>
        <p:nvPicPr>
          <p:cNvPr id="4" name="Content Placeholder 3" descr="OLDTIMES_Set2-500x2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8863" y="1981200"/>
            <a:ext cx="7907547" cy="4191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Set:</a:t>
            </a:r>
          </a:p>
          <a:p>
            <a:pPr lvl="1"/>
            <a:r>
              <a:rPr lang="en-US" dirty="0" smtClean="0"/>
              <a:t>A set made of pieces that can be rearranged</a:t>
            </a:r>
          </a:p>
          <a:p>
            <a:pPr lvl="1"/>
            <a:r>
              <a:rPr lang="en-US" dirty="0" smtClean="0"/>
              <a:t>Infinite amount of possibilities</a:t>
            </a:r>
          </a:p>
          <a:p>
            <a:pPr lvl="1"/>
            <a:r>
              <a:rPr lang="en-US" dirty="0" smtClean="0"/>
              <a:t>Can be made of stock (standard pieces most theatres carry) pieces or custom pieces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217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Compare these two photos: 5 Similarities and 5 Differences</vt:lpstr>
      <vt:lpstr>Again…</vt:lpstr>
      <vt:lpstr>Set #3</vt:lpstr>
      <vt:lpstr>Permanent Set</vt:lpstr>
      <vt:lpstr>Set #4</vt:lpstr>
      <vt:lpstr>Prism (Periaktoi) Set</vt:lpstr>
      <vt:lpstr>Set #5</vt:lpstr>
      <vt:lpstr>Minimal Set</vt:lpstr>
      <vt:lpstr>Set #6</vt:lpstr>
      <vt:lpstr>Unit Set – These are the same pieces rearranged</vt:lpstr>
      <vt:lpstr>What type of set is this?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these two photos: 5 Similarities and 5 Differences</dc:title>
  <dc:creator>Jamie Tobin</dc:creator>
  <cp:lastModifiedBy>Jamie Tobin</cp:lastModifiedBy>
  <cp:revision>2</cp:revision>
  <dcterms:created xsi:type="dcterms:W3CDTF">2014-03-11T04:31:28Z</dcterms:created>
  <dcterms:modified xsi:type="dcterms:W3CDTF">2014-03-11T04:47:32Z</dcterms:modified>
</cp:coreProperties>
</file>