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5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77AD5E-7FF7-4A80-B0F5-7CFC5E5FBC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Up: Why Do we need different types of lighting fixtures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SWBAT take notes on the different types of lighting fixtures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Fresnel (Pronounced </a:t>
            </a:r>
            <a:r>
              <a:rPr lang="en-US" dirty="0" err="1" smtClean="0"/>
              <a:t>Frah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3352800" cy="3352800"/>
          </a:xfrm>
        </p:spPr>
      </p:pic>
      <p:pic>
        <p:nvPicPr>
          <p:cNvPr id="5" name="Picture 4" descr="401px-Fresnel_len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3014" y="1219200"/>
            <a:ext cx="2800985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1371600"/>
            <a:ext cx="259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Originally technology designed by </a:t>
            </a:r>
            <a:r>
              <a:rPr lang="en-US" dirty="0" err="1" smtClean="0"/>
              <a:t>Augustin</a:t>
            </a:r>
            <a:r>
              <a:rPr lang="en-US" dirty="0" smtClean="0"/>
              <a:t> Jean Fresnel to be used in light houses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The stepped design of the lens produces more light with less glass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Produces a soft wide spread of circular light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Cannot be focused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Can only be shuttered with the use of ‘barn doors’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715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Knowing that the </a:t>
            </a:r>
            <a:r>
              <a:rPr lang="en-US" b="1" dirty="0" err="1" smtClean="0"/>
              <a:t>fresnel</a:t>
            </a:r>
            <a:r>
              <a:rPr lang="en-US" b="1" dirty="0" smtClean="0"/>
              <a:t> lens produced more light with less glass, why do you think the technology was originally made for light house?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Parcan</a:t>
            </a:r>
            <a:r>
              <a:rPr lang="en-US" dirty="0" smtClean="0"/>
              <a:t> or Par</a:t>
            </a:r>
            <a:endParaRPr lang="en-US" dirty="0"/>
          </a:p>
        </p:txBody>
      </p:sp>
      <p:pic>
        <p:nvPicPr>
          <p:cNvPr id="4" name="Content Placeholder 3" descr="LThomas_PAR_64_Bl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4470400" cy="3352800"/>
          </a:xfrm>
        </p:spPr>
      </p:pic>
      <p:sp>
        <p:nvSpPr>
          <p:cNvPr id="5" name="TextBox 4"/>
          <p:cNvSpPr txBox="1"/>
          <p:nvPr/>
        </p:nvSpPr>
        <p:spPr>
          <a:xfrm>
            <a:off x="4876800" y="16764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PAR = Parabolic Aluminized Reflector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Same technology as car head lights: one lamp, one reflector and a barrel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Large spread of light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Not focusable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You can’t change the shape of the light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Commonly used in rock concerts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 is the Par used so often in concerts?  What is different about the lighting needed for a rock concert than for a play?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Ellipsoidal Reflector Spotlight (ERS)</a:t>
            </a:r>
            <a:endParaRPr lang="en-US" dirty="0"/>
          </a:p>
        </p:txBody>
      </p:sp>
      <p:pic>
        <p:nvPicPr>
          <p:cNvPr id="4" name="Content Placeholder 3" descr="503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2232660" cy="2750820"/>
          </a:xfr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962400"/>
            <a:ext cx="2209800" cy="2503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1295400"/>
            <a:ext cx="6172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Named for the ellipsoidal reflector that shines light down the barrel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 produced is in the shape of an oval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Focus is adjustable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Shape is adjustable with shutters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Common Names : </a:t>
            </a:r>
            <a:r>
              <a:rPr lang="en-US" dirty="0" err="1" smtClean="0"/>
              <a:t>Leko</a:t>
            </a:r>
            <a:r>
              <a:rPr lang="en-US" dirty="0" smtClean="0"/>
              <a:t> (top image) and Source 4 (bottom image)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Why do you think this light is considered to be the most versatile (most uses) fixture in all of stage lighting?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March 2nd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Up:  Why is an ERS more expensive than a </a:t>
            </a:r>
            <a:r>
              <a:rPr lang="en-US" dirty="0" err="1" smtClean="0"/>
              <a:t>Parcan</a:t>
            </a:r>
            <a:r>
              <a:rPr lang="en-US" dirty="0" smtClean="0"/>
              <a:t>?  Be VERY specific</a:t>
            </a:r>
          </a:p>
          <a:p>
            <a:endParaRPr lang="en-US" dirty="0"/>
          </a:p>
          <a:p>
            <a:r>
              <a:rPr lang="en-US" b="1" dirty="0" smtClean="0"/>
              <a:t>Q.O.D: What is your favorite Dr. Seuss Story </a:t>
            </a:r>
            <a:r>
              <a:rPr lang="en-US" b="1" dirty="0" smtClean="0">
                <a:sym typeface="Wingdings" pitchFamily="2" charset="2"/>
              </a:rPr>
              <a:t> = Happy Dr. Seuss Day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Objective: SWBAT finish taking notes on types of lighting fixtures and create a </a:t>
            </a:r>
            <a:r>
              <a:rPr lang="en-US" dirty="0" err="1" smtClean="0"/>
              <a:t>venn</a:t>
            </a:r>
            <a:r>
              <a:rPr lang="en-US" dirty="0" smtClean="0"/>
              <a:t> diagram to compare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4 Par </a:t>
            </a:r>
            <a:r>
              <a:rPr lang="en-US" dirty="0" smtClean="0"/>
              <a:t>or </a:t>
            </a:r>
            <a:r>
              <a:rPr lang="en-US" dirty="0" err="1" smtClean="0"/>
              <a:t>Parnel</a:t>
            </a:r>
            <a:endParaRPr lang="en-US" dirty="0"/>
          </a:p>
        </p:txBody>
      </p:sp>
      <p:pic>
        <p:nvPicPr>
          <p:cNvPr id="4" name="Content Placeholder 3" descr="etc-source4parnel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4602480" cy="3048000"/>
          </a:xfrm>
        </p:spPr>
      </p:pic>
      <p:sp>
        <p:nvSpPr>
          <p:cNvPr id="5" name="TextBox 4"/>
          <p:cNvSpPr txBox="1"/>
          <p:nvPr/>
        </p:nvSpPr>
        <p:spPr>
          <a:xfrm>
            <a:off x="5105400" y="1447800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Created by the same company as the Source 4 (ETC = Electronic Theatre Controls)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It is a modern, more efficient design of an original </a:t>
            </a:r>
            <a:r>
              <a:rPr lang="en-US" dirty="0" err="1" smtClean="0"/>
              <a:t>Parcan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Combines the </a:t>
            </a:r>
            <a:r>
              <a:rPr lang="en-US" dirty="0" err="1" smtClean="0"/>
              <a:t>Parcan</a:t>
            </a:r>
            <a:r>
              <a:rPr lang="en-US" dirty="0" smtClean="0"/>
              <a:t> with </a:t>
            </a:r>
            <a:r>
              <a:rPr lang="en-US" smtClean="0"/>
              <a:t>the Fresnel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More expensive than a traditional par, but more efficient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029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 a more efficient fixture exists, why are people still using Pars?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 Light</a:t>
            </a:r>
            <a:endParaRPr lang="en-US" dirty="0"/>
          </a:p>
        </p:txBody>
      </p:sp>
      <p:pic>
        <p:nvPicPr>
          <p:cNvPr id="4" name="Content Placeholder 3" descr="spotligh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3886200" cy="5181600"/>
          </a:xfrm>
        </p:spPr>
      </p:pic>
      <p:sp>
        <p:nvSpPr>
          <p:cNvPr id="5" name="TextBox 4"/>
          <p:cNvSpPr txBox="1"/>
          <p:nvPr/>
        </p:nvSpPr>
        <p:spPr>
          <a:xfrm>
            <a:off x="4724400" y="1676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Operated by a person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Size of follow spot can adjust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Focus of follow spot can adjust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Contains own set of colors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or Intelligent (</a:t>
            </a:r>
            <a:r>
              <a:rPr lang="en-US" dirty="0" err="1" smtClean="0"/>
              <a:t>Intels</a:t>
            </a:r>
            <a:r>
              <a:rPr lang="en-US" dirty="0" smtClean="0"/>
              <a:t>) Lights</a:t>
            </a:r>
            <a:endParaRPr lang="en-US" dirty="0"/>
          </a:p>
        </p:txBody>
      </p:sp>
      <p:pic>
        <p:nvPicPr>
          <p:cNvPr id="6" name="Content Placeholder 5" descr="download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799" y="1676400"/>
            <a:ext cx="3614623" cy="4495800"/>
          </a:xfrm>
        </p:spPr>
      </p:pic>
      <p:sp>
        <p:nvSpPr>
          <p:cNvPr id="7" name="TextBox 6"/>
          <p:cNvSpPr txBox="1"/>
          <p:nvPr/>
        </p:nvSpPr>
        <p:spPr>
          <a:xfrm>
            <a:off x="4800600" y="1752600"/>
            <a:ext cx="342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Known as moving lights, intelligent lights or </a:t>
            </a:r>
            <a:r>
              <a:rPr lang="en-US" dirty="0" err="1" smtClean="0"/>
              <a:t>intels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Programmed on a separate computer or light board for each cue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change position, size, color and some even have patterns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Extremely expensive and significantly heavier too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Other than the price, what is a major issue with moving lights?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LEDS</a:t>
            </a:r>
            <a:endParaRPr lang="en-US" dirty="0"/>
          </a:p>
        </p:txBody>
      </p:sp>
      <p:pic>
        <p:nvPicPr>
          <p:cNvPr id="4" name="Content Placeholder 3" descr="stage-color-led-polish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3111921" cy="2819400"/>
          </a:xfrm>
        </p:spPr>
      </p:pic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114799"/>
            <a:ext cx="2819400" cy="26257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1447800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LED – Light Emitting Diodes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Lights are EXTREMELY expensive, but have a longer life span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Lights produce more light with less heat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Lights use less energy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Lights can produce own color (and can change per show)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1910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is the new trend in stage lighting technology, but LEDS are not new.  Where else have LED lights been used for the last two decades?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520</TotalTime>
  <Words>545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Warm Up: Why Do we need different types of lighting fixtures</vt:lpstr>
      <vt:lpstr>Fresnel (Pronounced Frah Nel)</vt:lpstr>
      <vt:lpstr>Parcan or Par</vt:lpstr>
      <vt:lpstr>Ellipsoidal Reflector Spotlight (ERS)</vt:lpstr>
      <vt:lpstr>Monday March 2nd</vt:lpstr>
      <vt:lpstr>Source 4 Par or Parnel</vt:lpstr>
      <vt:lpstr>Spot Light</vt:lpstr>
      <vt:lpstr>Moving or Intelligent (Intels) Lights</vt:lpstr>
      <vt:lpstr>LEDS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Tobin</dc:creator>
  <cp:lastModifiedBy>Tobin, Jamie (jtobin@psusd.us)</cp:lastModifiedBy>
  <cp:revision>12</cp:revision>
  <dcterms:created xsi:type="dcterms:W3CDTF">2014-02-17T21:21:44Z</dcterms:created>
  <dcterms:modified xsi:type="dcterms:W3CDTF">2015-03-02T16:25:12Z</dcterms:modified>
</cp:coreProperties>
</file>