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47484-EFB2-4C8F-A083-A6AB5913922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F7F0-2BBD-4D44-8824-4097971FF02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47484-EFB2-4C8F-A083-A6AB5913922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F7F0-2BBD-4D44-8824-4097971FF0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47484-EFB2-4C8F-A083-A6AB5913922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F7F0-2BBD-4D44-8824-4097971FF0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47484-EFB2-4C8F-A083-A6AB5913922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F7F0-2BBD-4D44-8824-4097971FF0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47484-EFB2-4C8F-A083-A6AB5913922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DCDF7F0-2BBD-4D44-8824-4097971FF02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47484-EFB2-4C8F-A083-A6AB5913922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F7F0-2BBD-4D44-8824-4097971FF0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47484-EFB2-4C8F-A083-A6AB5913922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F7F0-2BBD-4D44-8824-4097971FF0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47484-EFB2-4C8F-A083-A6AB5913922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F7F0-2BBD-4D44-8824-4097971FF0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47484-EFB2-4C8F-A083-A6AB5913922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F7F0-2BBD-4D44-8824-4097971FF0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47484-EFB2-4C8F-A083-A6AB5913922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F7F0-2BBD-4D44-8824-4097971FF0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47484-EFB2-4C8F-A083-A6AB5913922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F7F0-2BBD-4D44-8824-4097971FF0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A47484-EFB2-4C8F-A083-A6AB5913922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DCDF7F0-2BBD-4D44-8824-4097971FF02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Types of Stages Game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your group right which type of stage (or types of stages) and then the evidence you used to make that decision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pic>
        <p:nvPicPr>
          <p:cNvPr id="4" name="Content Placeholder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437" y="1447801"/>
            <a:ext cx="8143363" cy="506698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76400"/>
            <a:ext cx="6462929" cy="4312601"/>
          </a:xfrm>
        </p:spPr>
      </p:pic>
    </p:spTree>
    <p:extLst>
      <p:ext uri="{BB962C8B-B14F-4D97-AF65-F5344CB8AC3E}">
        <p14:creationId xmlns:p14="http://schemas.microsoft.com/office/powerpoint/2010/main" val="498763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143000"/>
            <a:ext cx="7162800" cy="537545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6828" y="1600200"/>
            <a:ext cx="7170343" cy="47085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333228"/>
            <a:ext cx="6781800" cy="509846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595285"/>
            <a:ext cx="7467600" cy="491913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1" y="1467538"/>
            <a:ext cx="6476999" cy="515581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129" y="1524000"/>
            <a:ext cx="7225271" cy="481925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pic>
        <p:nvPicPr>
          <p:cNvPr id="4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394142"/>
            <a:ext cx="6400800" cy="512064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4" name="Content Placeholder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387175"/>
            <a:ext cx="4876800" cy="513457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</TotalTime>
  <Words>38</Words>
  <Application>Microsoft Office PowerPoint</Application>
  <PresentationFormat>On-screen Show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Types of Stages Game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Stages Game</dc:title>
  <dc:creator>Jamie Tobin</dc:creator>
  <cp:lastModifiedBy>Tobin, Jamie (jtobin@psusd.us)</cp:lastModifiedBy>
  <cp:revision>4</cp:revision>
  <dcterms:created xsi:type="dcterms:W3CDTF">2014-09-10T03:10:00Z</dcterms:created>
  <dcterms:modified xsi:type="dcterms:W3CDTF">2014-09-10T16:08:55Z</dcterms:modified>
</cp:coreProperties>
</file>