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A527BE-FA31-4C0A-954F-B4E91599A425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4B139D-083F-4E23-8AB2-C7958DD3E6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Visual Research</a:t>
            </a:r>
            <a:br>
              <a:rPr lang="en-US" dirty="0" smtClean="0"/>
            </a:br>
            <a:r>
              <a:rPr lang="en-US" dirty="0" smtClean="0"/>
              <a:t>Warm Up: What is research?</a:t>
            </a:r>
            <a:br>
              <a:rPr lang="en-US" dirty="0" smtClean="0"/>
            </a:br>
            <a:r>
              <a:rPr lang="en-US" dirty="0" err="1" smtClean="0"/>
              <a:t>Obj</a:t>
            </a:r>
            <a:r>
              <a:rPr lang="en-US" dirty="0" smtClean="0"/>
              <a:t>/</a:t>
            </a:r>
            <a:r>
              <a:rPr lang="en-US" dirty="0" err="1" smtClean="0"/>
              <a:t>Eq</a:t>
            </a:r>
            <a:r>
              <a:rPr lang="en-US" dirty="0" smtClean="0"/>
              <a:t>: What is good visual research?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Q.O.D: Favorite Halloween Candy/Treat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3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7…just for fun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3535228" cy="4708525"/>
          </a:xfrm>
        </p:spPr>
      </p:pic>
      <p:sp>
        <p:nvSpPr>
          <p:cNvPr id="7" name="TextBox 6"/>
          <p:cNvSpPr txBox="1"/>
          <p:nvPr/>
        </p:nvSpPr>
        <p:spPr>
          <a:xfrm>
            <a:off x="4876800" y="1828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is this?</a:t>
            </a:r>
          </a:p>
          <a:p>
            <a:endParaRPr lang="en-US" dirty="0"/>
          </a:p>
          <a:p>
            <a:r>
              <a:rPr lang="en-US" dirty="0" smtClean="0"/>
              <a:t>Who is the other character?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800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Funky Darth Vader OR Hello Kitty Darth Vader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good Visual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images the better…to a point</a:t>
            </a:r>
          </a:p>
          <a:p>
            <a:r>
              <a:rPr lang="en-US" dirty="0" smtClean="0"/>
              <a:t>Adjectives, adjectives, adjectives</a:t>
            </a:r>
          </a:p>
          <a:p>
            <a:r>
              <a:rPr lang="en-US" dirty="0" smtClean="0"/>
              <a:t>Sometimes look up the obvious</a:t>
            </a:r>
          </a:p>
          <a:p>
            <a:r>
              <a:rPr lang="en-US" dirty="0" smtClean="0"/>
              <a:t>Synonyms are your friends</a:t>
            </a:r>
          </a:p>
          <a:p>
            <a:pPr lvl="1"/>
            <a:r>
              <a:rPr lang="en-US" dirty="0" smtClean="0"/>
              <a:t>Synonyms – words with the same or similar meaning</a:t>
            </a:r>
          </a:p>
          <a:p>
            <a:r>
              <a:rPr lang="en-US" dirty="0" smtClean="0"/>
              <a:t>Don’t just copy off of </a:t>
            </a:r>
            <a:r>
              <a:rPr lang="en-US" smtClean="0"/>
              <a:t>one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COW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85250"/>
            <a:ext cx="6629400" cy="26940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41" y="3886200"/>
            <a:ext cx="6970807" cy="28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3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Research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Do NOT call out the answer</a:t>
            </a:r>
          </a:p>
          <a:p>
            <a:pPr lvl="1"/>
            <a:r>
              <a:rPr lang="en-US" dirty="0" smtClean="0"/>
              <a:t>Write down every guess you make, no matter how strange and write down the correct answer as well</a:t>
            </a:r>
          </a:p>
          <a:p>
            <a:pPr lvl="1"/>
            <a:r>
              <a:rPr lang="en-US" dirty="0" smtClean="0"/>
              <a:t>All pictures will be on the first page of image results</a:t>
            </a:r>
          </a:p>
          <a:p>
            <a:pPr lvl="1"/>
            <a:r>
              <a:rPr lang="en-US" dirty="0" smtClean="0"/>
              <a:t>All pictures will not be blocked by the schools network.</a:t>
            </a:r>
          </a:p>
          <a:p>
            <a:pPr lvl="1"/>
            <a:r>
              <a:rPr lang="en-US" dirty="0" smtClean="0"/>
              <a:t>Some of them are going to be obvious…some of them are not</a:t>
            </a:r>
          </a:p>
        </p:txBody>
      </p:sp>
    </p:spTree>
    <p:extLst>
      <p:ext uri="{BB962C8B-B14F-4D97-AF65-F5344CB8AC3E}">
        <p14:creationId xmlns:p14="http://schemas.microsoft.com/office/powerpoint/2010/main" val="25154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Number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2381250" cy="3238500"/>
          </a:xfrm>
        </p:spPr>
      </p:pic>
      <p:sp>
        <p:nvSpPr>
          <p:cNvPr id="5" name="TextBox 4"/>
          <p:cNvSpPr txBox="1"/>
          <p:nvPr/>
        </p:nvSpPr>
        <p:spPr>
          <a:xfrm>
            <a:off x="4343400" y="2057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4419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Black </a:t>
            </a:r>
            <a:r>
              <a:rPr lang="en-US" dirty="0" err="1" smtClean="0"/>
              <a:t>Tshirt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Number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199"/>
            <a:ext cx="3733800" cy="3754659"/>
          </a:xfrm>
        </p:spPr>
      </p:pic>
      <p:sp>
        <p:nvSpPr>
          <p:cNvPr id="5" name="TextBox 4"/>
          <p:cNvSpPr txBox="1"/>
          <p:nvPr/>
        </p:nvSpPr>
        <p:spPr>
          <a:xfrm>
            <a:off x="5334000" y="198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it a thing or a place?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4267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Number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5000"/>
            <a:ext cx="3581400" cy="4007757"/>
          </a:xfrm>
        </p:spPr>
      </p:pic>
      <p:sp>
        <p:nvSpPr>
          <p:cNvPr id="5" name="TextBox 4"/>
          <p:cNvSpPr txBox="1"/>
          <p:nvPr/>
        </p:nvSpPr>
        <p:spPr>
          <a:xfrm>
            <a:off x="5638800" y="2209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he?</a:t>
            </a:r>
          </a:p>
          <a:p>
            <a:endParaRPr lang="en-US" dirty="0"/>
          </a:p>
          <a:p>
            <a:r>
              <a:rPr lang="en-US" dirty="0" smtClean="0"/>
              <a:t>What adjectives are associated with him?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4724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Happy Clown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8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Number 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4708525" cy="4708525"/>
          </a:xfrm>
        </p:spPr>
      </p:pic>
      <p:sp>
        <p:nvSpPr>
          <p:cNvPr id="5" name="TextBox 4"/>
          <p:cNvSpPr txBox="1"/>
          <p:nvPr/>
        </p:nvSpPr>
        <p:spPr>
          <a:xfrm>
            <a:off x="6019800" y="2590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4572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Dog in a tutu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5105400" cy="3403600"/>
          </a:xfrm>
        </p:spPr>
      </p:pic>
      <p:sp>
        <p:nvSpPr>
          <p:cNvPr id="5" name="TextBox 4"/>
          <p:cNvSpPr txBox="1"/>
          <p:nvPr/>
        </p:nvSpPr>
        <p:spPr>
          <a:xfrm>
            <a:off x="5791200" y="2209800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these things all have in common?</a:t>
            </a:r>
          </a:p>
          <a:p>
            <a:endParaRPr lang="en-US" dirty="0"/>
          </a:p>
          <a:p>
            <a:r>
              <a:rPr lang="en-US" dirty="0" smtClean="0"/>
              <a:t>What could the question, if this was the answer?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Most British Photo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5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5653763" cy="4708525"/>
          </a:xfrm>
        </p:spPr>
      </p:pic>
      <p:sp>
        <p:nvSpPr>
          <p:cNvPr id="5" name="TextBox 4"/>
          <p:cNvSpPr txBox="1"/>
          <p:nvPr/>
        </p:nvSpPr>
        <p:spPr>
          <a:xfrm>
            <a:off x="6400800" y="1905000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it?</a:t>
            </a:r>
          </a:p>
          <a:p>
            <a:endParaRPr lang="en-US" dirty="0"/>
          </a:p>
          <a:p>
            <a:r>
              <a:rPr lang="en-US" dirty="0" smtClean="0"/>
              <a:t>What adjectives come to mind?</a:t>
            </a:r>
          </a:p>
          <a:p>
            <a:endParaRPr lang="en-US" dirty="0"/>
          </a:p>
          <a:p>
            <a:r>
              <a:rPr lang="en-US" dirty="0" smtClean="0"/>
              <a:t>How might this be useful in a design?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5334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Spooky 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248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Visual Research Warm Up: What is research? Obj/Eq: What is good visual research?</vt:lpstr>
      <vt:lpstr>Weekly COW</vt:lpstr>
      <vt:lpstr>Visual Research Game</vt:lpstr>
      <vt:lpstr>Image Number 1</vt:lpstr>
      <vt:lpstr>Image Number 2</vt:lpstr>
      <vt:lpstr>Image Number 3</vt:lpstr>
      <vt:lpstr>Image Number 4</vt:lpstr>
      <vt:lpstr>Image 5</vt:lpstr>
      <vt:lpstr>Image 6</vt:lpstr>
      <vt:lpstr>Image 7…just for fun</vt:lpstr>
      <vt:lpstr>Rules to good Visual Research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Research Warm Up: What is research? Obj/Eq: What is good visual research?</dc:title>
  <dc:creator>Tobin, Jamie (jtobin@psusd.us)</dc:creator>
  <cp:lastModifiedBy>Tobin, Jamie (jtobin@psusd.us)</cp:lastModifiedBy>
  <cp:revision>3</cp:revision>
  <dcterms:created xsi:type="dcterms:W3CDTF">2014-10-27T14:11:12Z</dcterms:created>
  <dcterms:modified xsi:type="dcterms:W3CDTF">2014-10-27T14:41:37Z</dcterms:modified>
</cp:coreProperties>
</file>