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A2C98A-643C-4751-A771-62DF17FF838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E589FF-279B-4ECD-9376-182A2342E61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technical theatre?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5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Comic 8/25</a:t>
            </a:r>
            <a:endParaRPr lang="en-US" dirty="0"/>
          </a:p>
        </p:txBody>
      </p:sp>
      <p:pic>
        <p:nvPicPr>
          <p:cNvPr id="4" name="Content Placeholder 3" descr="q2q-20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76400"/>
            <a:ext cx="7239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91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technical theatre?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“Anything on stage except for the actors”</a:t>
            </a:r>
          </a:p>
          <a:p>
            <a:r>
              <a:rPr lang="en-US" dirty="0" smtClean="0"/>
              <a:t>Lights</a:t>
            </a:r>
          </a:p>
          <a:p>
            <a:r>
              <a:rPr lang="en-US" dirty="0" smtClean="0"/>
              <a:t>Sets</a:t>
            </a:r>
          </a:p>
          <a:p>
            <a:r>
              <a:rPr lang="en-US" dirty="0" smtClean="0"/>
              <a:t>Costumes</a:t>
            </a:r>
          </a:p>
          <a:p>
            <a:r>
              <a:rPr lang="en-US" dirty="0" smtClean="0"/>
              <a:t>Makeup</a:t>
            </a:r>
          </a:p>
          <a:p>
            <a:r>
              <a:rPr lang="en-US" dirty="0" smtClean="0"/>
              <a:t>Special Effects</a:t>
            </a:r>
          </a:p>
          <a:p>
            <a:r>
              <a:rPr lang="en-US" dirty="0" smtClean="0"/>
              <a:t>Sound</a:t>
            </a:r>
          </a:p>
          <a:p>
            <a:r>
              <a:rPr lang="en-US" dirty="0" smtClean="0"/>
              <a:t>Stage Management</a:t>
            </a:r>
          </a:p>
          <a:p>
            <a:r>
              <a:rPr lang="en-US" dirty="0" smtClean="0"/>
              <a:t>And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0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I do with this knowledge?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jobs that fall under the specs of technical theatre</a:t>
            </a:r>
          </a:p>
          <a:p>
            <a:r>
              <a:rPr lang="en-US" dirty="0" smtClean="0"/>
              <a:t>Every theatre, touring show, concert, award ceremony, even large parties have theatre technicians</a:t>
            </a:r>
          </a:p>
          <a:p>
            <a:r>
              <a:rPr lang="en-US" dirty="0" smtClean="0"/>
              <a:t>Our union (organization that regulates </a:t>
            </a:r>
          </a:p>
          <a:p>
            <a:pPr marL="137160" indent="0">
              <a:buNone/>
            </a:pPr>
            <a:r>
              <a:rPr lang="en-US" dirty="0" smtClean="0"/>
              <a:t>our pay and protects us) is called</a:t>
            </a:r>
          </a:p>
          <a:p>
            <a:pPr marL="137160" indent="0">
              <a:buNone/>
            </a:pPr>
            <a:r>
              <a:rPr lang="en-US" dirty="0" smtClean="0"/>
              <a:t>I.A.T.S.E (International Alliance of</a:t>
            </a:r>
          </a:p>
          <a:p>
            <a:pPr marL="137160" indent="0">
              <a:buNone/>
            </a:pPr>
            <a:r>
              <a:rPr lang="en-US" dirty="0" smtClean="0"/>
              <a:t>Theatrical Stagehand Employees)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19600"/>
            <a:ext cx="1878344" cy="181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1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money can that make me?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1"/>
            <a:ext cx="5586569" cy="4648200"/>
          </a:xfrm>
        </p:spPr>
      </p:pic>
      <p:sp>
        <p:nvSpPr>
          <p:cNvPr id="5" name="TextBox 4"/>
          <p:cNvSpPr txBox="1"/>
          <p:nvPr/>
        </p:nvSpPr>
        <p:spPr>
          <a:xfrm>
            <a:off x="6172200" y="1600200"/>
            <a:ext cx="1905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Minimum wage in the country is $7.25, California minimum way is $8 dollars per hour.</a:t>
            </a:r>
          </a:p>
          <a:p>
            <a:endParaRPr lang="en-US" dirty="0"/>
          </a:p>
          <a:p>
            <a:r>
              <a:rPr lang="en-US" dirty="0" smtClean="0"/>
              <a:t>Average work week is 40 hours.</a:t>
            </a:r>
          </a:p>
          <a:p>
            <a:endParaRPr lang="en-US" dirty="0"/>
          </a:p>
          <a:p>
            <a:r>
              <a:rPr lang="en-US" dirty="0" smtClean="0"/>
              <a:t>That’s $320 a week and $16,640 a year……that’s not a lot.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3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IATSE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Average starting hourly rate for the local IATSE chapters is $30 an hour</a:t>
            </a:r>
          </a:p>
          <a:p>
            <a:r>
              <a:rPr lang="en-US" dirty="0" smtClean="0"/>
              <a:t>Or $1200 a week (if working a full 40 hour week)</a:t>
            </a:r>
          </a:p>
          <a:p>
            <a:r>
              <a:rPr lang="en-US" dirty="0" smtClean="0"/>
              <a:t>Or $62,400 a year (which is a VERY nice yearly wage)</a:t>
            </a:r>
          </a:p>
          <a:p>
            <a:r>
              <a:rPr lang="en-US" dirty="0" smtClean="0"/>
              <a:t>So why the money?</a:t>
            </a:r>
          </a:p>
          <a:p>
            <a:pPr lvl="1"/>
            <a:r>
              <a:rPr lang="en-US" dirty="0" smtClean="0"/>
              <a:t>IATSE Does not require a college education, you can be getting paid this much with just a high school diploma and you get paid more when you are more skilled.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3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now back to technical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Directions:</a:t>
            </a:r>
          </a:p>
          <a:p>
            <a:pPr lvl="1"/>
            <a:r>
              <a:rPr lang="en-US" dirty="0" smtClean="0"/>
              <a:t>Are from the actor’s position!</a:t>
            </a:r>
          </a:p>
          <a:p>
            <a:pPr lvl="1"/>
            <a:r>
              <a:rPr lang="en-US" dirty="0" smtClean="0"/>
              <a:t>When standing on stage and looking at the audience, stage left is to the actor’s left and stage right is to the actor’s right.</a:t>
            </a:r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r>
              <a:rPr lang="en-US" dirty="0" smtClean="0"/>
              <a:t>So if you are in the audience looking at the stage:</a:t>
            </a:r>
          </a:p>
          <a:p>
            <a:pPr marL="585216" lvl="1" indent="0">
              <a:buNone/>
            </a:pPr>
            <a:r>
              <a:rPr lang="en-US" dirty="0" smtClean="0"/>
              <a:t>Your left = Stage Right</a:t>
            </a:r>
          </a:p>
          <a:p>
            <a:pPr marL="585216" lvl="1" indent="0">
              <a:buNone/>
            </a:pPr>
            <a:r>
              <a:rPr lang="en-US" dirty="0" smtClean="0"/>
              <a:t>Your right = Stage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21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Stage and Down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standing on stage and walking towards the audience, you are walking </a:t>
            </a:r>
            <a:r>
              <a:rPr lang="en-US" b="1" dirty="0" smtClean="0"/>
              <a:t>DOWN STAGE</a:t>
            </a:r>
            <a:endParaRPr lang="en-US" dirty="0" smtClean="0"/>
          </a:p>
          <a:p>
            <a:r>
              <a:rPr lang="en-US" dirty="0" smtClean="0"/>
              <a:t>Stages used to be </a:t>
            </a:r>
            <a:r>
              <a:rPr lang="en-US" b="1" dirty="0" smtClean="0"/>
              <a:t>raked:</a:t>
            </a:r>
            <a:r>
              <a:rPr lang="en-US" dirty="0" smtClean="0"/>
              <a:t> meaning they were slanted so that every audience member could see everyone on stage.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walking towards the audience meant you were literally walking down the stage.</a:t>
            </a:r>
          </a:p>
          <a:p>
            <a:r>
              <a:rPr lang="en-US" dirty="0" smtClean="0"/>
              <a:t>So walking away means you are walking </a:t>
            </a:r>
            <a:r>
              <a:rPr lang="en-US" b="1" dirty="0" smtClean="0"/>
              <a:t>UP STAGE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581400"/>
            <a:ext cx="62865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8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353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What is technical theatre?</vt:lpstr>
      <vt:lpstr>Weekly Comic 8/25</vt:lpstr>
      <vt:lpstr>What is technical theatre?</vt:lpstr>
      <vt:lpstr>What can I do with this knowledge?</vt:lpstr>
      <vt:lpstr>How much money can that make me?</vt:lpstr>
      <vt:lpstr>Local IATSE Chapter</vt:lpstr>
      <vt:lpstr>So now back to technical theatre</vt:lpstr>
      <vt:lpstr>Up Stage and Down Stage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technical theatre?</dc:title>
  <dc:creator>Tobin, Jamie (jtobin@psusd.us)</dc:creator>
  <cp:lastModifiedBy>Tobin, Jamie (jtobin@psusd.us)</cp:lastModifiedBy>
  <cp:revision>3</cp:revision>
  <dcterms:created xsi:type="dcterms:W3CDTF">2014-08-25T14:42:46Z</dcterms:created>
  <dcterms:modified xsi:type="dcterms:W3CDTF">2014-08-25T15:08:09Z</dcterms:modified>
</cp:coreProperties>
</file>