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-738" y="45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746607A-70D9-4BF3-8D8E-86403E71F6E7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DECF3FA-E570-4927-B642-CAACCFB48C2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4855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Stage Eye Makeup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1: Primer</a:t>
            </a:r>
          </a:p>
          <a:p>
            <a:r>
              <a:rPr lang="en-US" dirty="0" smtClean="0"/>
              <a:t>Step 2: Ivory shadow on eye lid – create a base</a:t>
            </a:r>
          </a:p>
          <a:p>
            <a:r>
              <a:rPr lang="en-US" dirty="0" smtClean="0"/>
              <a:t>Step 3: Contour eye lid with medium color (brown) – half of eye lid (follow eye socket) – from outer corner to half way point</a:t>
            </a:r>
          </a:p>
          <a:p>
            <a:r>
              <a:rPr lang="en-US" dirty="0" smtClean="0"/>
              <a:t>Step 4: BLEND (your best friend in eye shadow) – Use your fingers or your brush</a:t>
            </a:r>
          </a:p>
          <a:p>
            <a:r>
              <a:rPr lang="en-US" dirty="0" smtClean="0"/>
              <a:t>Step 5: Contour under bottom lashes with medium color (brown) – half way to outer corner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9061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Step 6: Eye Liner – Upper lids – winged tip ends pointed up = happy look</a:t>
            </a:r>
          </a:p>
          <a:p>
            <a:pPr lvl="1"/>
            <a:r>
              <a:rPr lang="en-US" dirty="0" smtClean="0"/>
              <a:t>Start in the middle in short small sections</a:t>
            </a:r>
          </a:p>
          <a:p>
            <a:pPr lvl="1"/>
            <a:r>
              <a:rPr lang="en-US" dirty="0" smtClean="0"/>
              <a:t>Black eye liner (liquid)</a:t>
            </a:r>
          </a:p>
          <a:p>
            <a:pPr lvl="1"/>
            <a:r>
              <a:rPr lang="en-US" dirty="0" smtClean="0"/>
              <a:t>TAKE YOUR TIME</a:t>
            </a:r>
          </a:p>
          <a:p>
            <a:r>
              <a:rPr lang="en-US" dirty="0" smtClean="0"/>
              <a:t>Step 7: Brown eye liner (stick) in one sweep along eye socket (inside to outer edge)</a:t>
            </a:r>
          </a:p>
          <a:p>
            <a:r>
              <a:rPr lang="en-US" dirty="0" smtClean="0"/>
              <a:t>Step 8: Blend brown eye liner with dark color (brown) – blend up (not to eye brow though!)</a:t>
            </a:r>
          </a:p>
          <a:p>
            <a:r>
              <a:rPr lang="en-US" dirty="0" smtClean="0"/>
              <a:t>Step 9: Brown eye liner under bottom lashes – connect with wing tip and top brown eye liner</a:t>
            </a:r>
          </a:p>
          <a:p>
            <a:r>
              <a:rPr lang="en-US" dirty="0" smtClean="0"/>
              <a:t>Step 10: Blend bottom eye liner with dark color (brown)</a:t>
            </a:r>
          </a:p>
          <a:p>
            <a:r>
              <a:rPr lang="en-US" dirty="0" smtClean="0"/>
              <a:t>Step 11: Curl lashes then apply mascara (fake eyes lashes optional)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97119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Ms. Tobin’s Five Minute Smokey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 1: Primer</a:t>
            </a:r>
          </a:p>
          <a:p>
            <a:r>
              <a:rPr lang="en-US" dirty="0" smtClean="0"/>
              <a:t>Step 2: Apply neutral color (close to skin tone) as a base – sticks to primer and allows for blending</a:t>
            </a:r>
          </a:p>
          <a:p>
            <a:r>
              <a:rPr lang="en-US" dirty="0" smtClean="0"/>
              <a:t>Step 3: Apply light color (slightly darker than base) over out half of lid</a:t>
            </a:r>
          </a:p>
          <a:p>
            <a:r>
              <a:rPr lang="en-US" dirty="0" smtClean="0"/>
              <a:t>Step 4: Apply medium color over outer 1/3 of eye – blend</a:t>
            </a:r>
          </a:p>
          <a:p>
            <a:r>
              <a:rPr lang="en-US" dirty="0" smtClean="0"/>
              <a:t>Step 5: Apply a LITTLE bit of darkest color over last ¼ of eye….BLEND</a:t>
            </a:r>
          </a:p>
          <a:p>
            <a:r>
              <a:rPr lang="en-US" dirty="0" smtClean="0"/>
              <a:t>Step 6: Eye Liner – Top lid and Water Line</a:t>
            </a:r>
          </a:p>
          <a:p>
            <a:r>
              <a:rPr lang="en-US" dirty="0" smtClean="0"/>
              <a:t>Step 7: Mascara</a:t>
            </a:r>
          </a:p>
        </p:txBody>
      </p:sp>
    </p:spTree>
    <p:extLst>
      <p:ext uri="{BB962C8B-B14F-4D97-AF65-F5344CB8AC3E}">
        <p14:creationId xmlns:p14="http://schemas.microsoft.com/office/powerpoint/2010/main" val="8564384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a stage </a:t>
            </a:r>
            <a:r>
              <a:rPr lang="en-US" dirty="0" err="1" smtClean="0"/>
              <a:t>smokey</a:t>
            </a:r>
            <a:r>
              <a:rPr lang="en-US" dirty="0" smtClean="0"/>
              <a:t> eye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Step 1: Primer</a:t>
            </a:r>
          </a:p>
          <a:p>
            <a:r>
              <a:rPr lang="en-US" dirty="0" smtClean="0"/>
              <a:t>Step 2: Ivory colored shadow (base color) over entire eye – should be close to your skin tone, but lighter</a:t>
            </a:r>
          </a:p>
          <a:p>
            <a:r>
              <a:rPr lang="en-US" dirty="0" smtClean="0"/>
              <a:t>Step 3: Contour – medium color shadow – outer corner of eye along the eye socket line towards inner crease</a:t>
            </a:r>
          </a:p>
          <a:p>
            <a:r>
              <a:rPr lang="en-US" dirty="0" smtClean="0"/>
              <a:t>Step 4: BLEND! (your best friend in eye shadow) – Use your fingers or a brush</a:t>
            </a:r>
          </a:p>
          <a:p>
            <a:r>
              <a:rPr lang="en-US" dirty="0" smtClean="0"/>
              <a:t>Step 5: Contour – Under lower lashes with medium color – blend from middle of eye outwards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022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Step 6: Eye Liner – black – liquid or stick (cream) on eye lids in a winged tip design with the ends pointing upwards – short little steady lines</a:t>
            </a:r>
          </a:p>
          <a:p>
            <a:r>
              <a:rPr lang="en-US" dirty="0" smtClean="0"/>
              <a:t>Step 7: Brown eye liner – stick/cream along eye socket line – begin in the inner corner of eye and in one motion go outwards from there</a:t>
            </a:r>
          </a:p>
          <a:p>
            <a:r>
              <a:rPr lang="en-US" dirty="0" smtClean="0"/>
              <a:t>Step 8: Blend upwards with dark color…not all the way up to the eye brow</a:t>
            </a:r>
          </a:p>
          <a:p>
            <a:r>
              <a:rPr lang="en-US" dirty="0" smtClean="0"/>
              <a:t>Step 9: Brown eye liner on lower lashes – start in the middle of the eye and connect to the other two eye liner lines</a:t>
            </a:r>
          </a:p>
          <a:p>
            <a:r>
              <a:rPr lang="en-US" dirty="0" smtClean="0"/>
              <a:t>Step 10: Blend with dark shadow down away from the eye</a:t>
            </a:r>
          </a:p>
          <a:p>
            <a:r>
              <a:rPr lang="en-US" dirty="0" smtClean="0"/>
              <a:t>Step 11: Mascara and curl lashes…</a:t>
            </a:r>
            <a:r>
              <a:rPr lang="en-US" dirty="0" err="1" smtClean="0"/>
              <a:t>flashies</a:t>
            </a:r>
            <a:r>
              <a:rPr lang="en-US" dirty="0" smtClean="0"/>
              <a:t> if wanted</a:t>
            </a:r>
          </a:p>
        </p:txBody>
      </p:sp>
    </p:spTree>
    <p:extLst>
      <p:ext uri="{BB962C8B-B14F-4D97-AF65-F5344CB8AC3E}">
        <p14:creationId xmlns:p14="http://schemas.microsoft.com/office/powerpoint/2010/main" val="14110156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263</TotalTime>
  <Words>524</Words>
  <Application>Microsoft Office PowerPoint</Application>
  <PresentationFormat>On-screen Show (4:3)</PresentationFormat>
  <Paragraphs>35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Apex</vt:lpstr>
      <vt:lpstr>PowerPoint Presentation</vt:lpstr>
      <vt:lpstr>Steps to Stage Eye Makeup</vt:lpstr>
      <vt:lpstr>PowerPoint Presentation</vt:lpstr>
      <vt:lpstr>Ms. Tobin’s Five Minute Smokey</vt:lpstr>
      <vt:lpstr>Steps to a stage smokey eye</vt:lpstr>
      <vt:lpstr>PowerPoint Presentation</vt:lpstr>
    </vt:vector>
  </TitlesOfParts>
  <Company>Palm Springs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Tobin, Jamie (jtobin@psusd.us)</dc:creator>
  <cp:lastModifiedBy>Tobin, Jamie (jtobin@psusd.us)</cp:lastModifiedBy>
  <cp:revision>6</cp:revision>
  <dcterms:created xsi:type="dcterms:W3CDTF">2014-10-13T16:31:50Z</dcterms:created>
  <dcterms:modified xsi:type="dcterms:W3CDTF">2014-10-13T20:55:33Z</dcterms:modified>
</cp:coreProperties>
</file>